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синусов: связь сторон и углов в треугольнике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a/sin A = b/sin B = c/sin C — ключ к нахождению сторон, углов и R.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нужна теорема синусов и зачем она полезна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обычных свойств треугольника не хватает, теорема синусов выручает. Она особенно удобна при двух углах и одной стороне, а также двух сторонах и одном угле: можно решать треугольники без прямого угла.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56" y="1492488"/>
            <a:ext cx="261188" cy="29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03075"/>
            <a:ext cx="282900" cy="28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5513" y="3506288"/>
            <a:ext cx="223875" cy="298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Напоминание: что такое синус угла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в прямоугольном треугольнике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острого угла равен отношению противолежащего катета к гипотенузе. Это правило работает для любого подходящего прямоугольного треугольника, а не только для «удобных» размеров.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Зависит только от величины угла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— число, которое определяется только величиной угла. Меняются длины сторон — меняется форма, но синус остаётся тем же для одного и того же угла, например 30° или 45°.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значения для 30°, 45°, 60°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используют значения синуса: sin 30° = 1/2, sin 45° = √2/2, sin 60° = √3/2. Они ускоряют решения и уменьшают количество вычислений при применении теоремы синусов.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сторон и углов в треугольнике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напротив кого: стороны и углы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a лежит напротив угла A, сторона b — напротив угла B, сторона c — напротив угла C. Такое соответствие обязательно сохраняется в записи формулы и в подстановках при решении.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не менять соответствие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треугольника подпишите вершины A, B, C и стороны a, b, c. Если пары «сторона — противолежащий угол» выделить цветом, меньше шансов перепутать элементы и получить неверный ответ.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теоремы синусов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любом треугольнике отношение стороны к синусу противолежащего угла одинаково для всех трёх пар: a/sin A = b/sin B = c/sin C. Это равенство и называют теоремой синусов.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показывает закономерность: чем больше сторона, тем больше противолежащий ей угол. Поэтому по углам можно «считывать» относительный размер сторон и наоборот, не измеряя их линейкой.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сила формулы — вычисления. Если в задаче известны некоторые стороны и углы, теорема помогает найти неизвестные элементы треугольника и проверить, согласуются ли данные друг с другом.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Тогда a/sin A = b/sin B = c/sin C = 2R. Зная углы и стороны, можно находить радиус окружности, проходящей через вершины треугольника.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(теорема синусов и формулы через радиус описанной окружности), 8 класс
</a:t>
            </a:r>
            <a:endParaRPr lang="en-US" sz="613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2R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этого множителя — связать синусы с радиусом описанной окружности.
</a:t>
            </a:r>
            <a:endParaRPr lang="en-US" sz="14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применения теоремы синусов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действий: от данных к пропорции и проверке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теорема синусов особенно удобна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известны два угла и одна сторона, теорема синусов позволяет найти остальные стороны. Такой набор обозначают как AAS или ASA, и он хорошо подходит для формулы a/sinA = b/sinB = c/sinC.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удобно находить сторону по известным углам: тогда фактически работают с двумя противолежащими парами. Без прямого угла вычисления всё равно становятся системными, а не «угадыванием» размеров.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задано SSA, решения могут быть не одно: одному значению синуса соответствует два угла в пределах от 0° до 180°. Поэтому в некоторых задачах возможны два разных треугольника или отсутствие решения.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отношений сторон и синусов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показано, что все три отношения совпадают и дают одну и ту же величину. Это и есть главный смысл теоремы синусов.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решении получается, что значения a/sinA, b/sinB и c/sinC не равны, значит, в записи соответствий или подстановках допущена ошибка.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Демонстрационный набор значений для визуального подтверждения равенства по теореме синусов (без привязки к конкретному треугольнику)
</a:t>
            </a:r>
            <a:endParaRPr lang="en-US" sz="6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синусов основных углов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значения, которые часто нужны в задачах 8 класса: они помогают подставлять в теорему синусов без долгих вычислений.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угла от 30° до 90° синус растёт. Поэтому решения по теореме синусов становятся быстрее и аккуратнее: величины sin легче сравнивать.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значений тригонометрических функций (программа 8 класса)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нахождения неизвестной стороны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Получаем b = 10·(\sqrt{2}/2)/(1/2) = 10\sqrt{2} см. Заметьте: ответ получается точным, без округлений, потому что используются стандартные значения синусов для 30° и 45°.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Дано: A = 30°, B = 45° и a = 10 см. Нужно найти сторону b, которая лежит напротив угла B. Для этого используем пропорцию между сторонами и синусами противолежащих углов.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Записываем: b/\sin B = a/\sin A. Подставляем значения: b/\left(\sqrt{2}/2\right) = 10/\left(1/2\right). Дальше находим b, выполняя простое деление и умножение.
</a:t>
            </a:r>
            <a:endParaRPr lang="en-US" sz="10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нахождения неизвестного угла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две стороны и один угол, сначала записывают теорему синусов. Она связывает неизвестный угол с соответствующей ему стороной через отношение вида a/\sin A = c/\sin C.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вычисляют \sin C по найденному отношению. Часто получается число, которое можно сопоставить со значениями из таблицы или уточнить с помощью калькулятора, не забывая про округление при необходимости.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подбирают сам угол C: одному значению синуса могут соответствовать два угла в диапазоне от 0° до 180°. Поэтому возможны два ответа или один, в зависимости от получившихся вариантов.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обязательно проверяют результат по свойствам треугольника: сумма углов должна быть 180°, а найденный угол должен «вписываться» в условие. Так отсеивается неверный вариант.
</a:t>
            </a:r>
            <a:endParaRPr lang="en-US" sz="9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в реальных задачах: где работает теорема синусов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расчет положения по направлениям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Корабли и самолёты ориентируются по направлениям и углам, которые можно определить приборами. Представьте три точки: наблюдатель, ориентир и цель. Когда известны углы между направлениями и одна измеренная дистанция, теорема синусов помогает вычислить остальные стороны треугольника.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Разметка на местности без прямого измерения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расстояние до точки измерить напрямую нельзя: мешает овраг, забор или вода. Но если известны два угла видимости и одна сторона между наблюдателями, можно восстановить нужное расстояние по треугольнику. Теорема синусов делает эту «дальнюю» измерительную задачу выполнимой.
</a:t>
            </a:r>
            <a:endParaRPr lang="en-US" sz="887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Картография: измерения по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масштабы и построения позволяют измерять углы, но не всегда удобно получать точные расстояния «на местности». Составив треугольник по точкам на плане, можно вычислить недоступные отрезки. Визуальная схема «карта — точки — треугольник» хорошо показывает логику такого решения.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решения треугольников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формулы зависит от того, что именно дано в условии: углы, стороны и есть ли угол между ними.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теорема синусов чаще всего удобна для не прямоугольных треугольников с известными углами и одной стороной; косинусов — для пары сторон с углом между ними.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6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алгоритмов решения треугольников (программа по геометрии, 8 класс)
</a:t>
            </a:r>
            <a:endParaRPr lang="en-US" sz="67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00" y="2029150"/>
            <a:ext cx="282900" cy="28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1913" y="2029150"/>
            <a:ext cx="282900" cy="28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7838" y="2029150"/>
            <a:ext cx="282900" cy="282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Перепутали пару «сторона — противолежащий угол»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легко записать дробь в неправильном порядке: например, поставить сторону напротив «чужого» угла. Перед подстановкой мысленно проверьте соответствие: какой угол лежит напротив каждой стороны.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 разные единицы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задаче нельзя смешивать сантиметры и метры, не приводя все к одной системе. Сначала переведите длины в одинаковые единицы, затем подставляйте их в формулу.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Забыли про случай SSA и возможный второй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задано SSA, синус неизвестного угла может соответствовать двум вариантам. Иногда можно получить два ответа, а иногда — вообще ни одного. Обязательно проверяйте по условиям треугольника.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 в задаче на теорему синусов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контроль найденных углов и сторон по теореме синусов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появления теоремы синусов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астрономия и 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Астрономам и географам нужны были расчёты расстояний до удалённых объектов. Сложные измерения сводили к треугольникам, где связывали стороны и углы — так постепенно формировалась идея теорем.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Потребность в измерениях на местности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было определять дистанции до недоступных мест — звёзд, горных вершин, береговых линий — использовали геометрические построения. Треугольник становился удобной моделью для вычислений.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в математических методах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связь между углами и сторонами стала частью стандартных геометрических расчётов. Сегодня теорема синусов — один из главных инструментов школьной тригонометрии.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синус при увеличении угла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увеличивается монотонно на отрезке 0°–90°, поэтому большему углу соответствует больший синус.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треугольнике больше угол, то по теореме синусов ему соответствует и большая противолежащая сторона, поскольку отношение постоянно.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значения тригонометрических функций (школьный курс), 0°–90°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92014"/>
            <a:ext cx="3918900" cy="119872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применению теоремы синусов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типовые ситуации: как выбирать неизвестное, что считать первым и когда проверять итог. Ключевое — строго сочетать сторону с противолежащим ей углом.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дробях «сторона» и «противолежащий угол» не согласованы, ответ будет неверным; поэтому соответствие нужно проверять перед подстановкой.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4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правила применения теоремы синусов (школьная геометрия, 8 класс)
</a:t>
            </a:r>
            <a:endParaRPr lang="en-US" sz="7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теоремы синусов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Теорема синусов задаёт одну пропорцию между сторонами и противолежащими углами в любом треугольнике. Она помогает находить неизвестные элементы и служит проверкой правильности вычислений и построений.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2026-05-14T01:54:35Z</dcterms:created>
  <dcterms:modified xsi:type="dcterms:W3CDTF">2026-05-14T01:54:35Z</dcterms:modified>
</cp:coreProperties>
</file>