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и площадь круга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круг, окружность, число π и формулы для расчётов.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круг важен в геометрии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 границу круга, а радиус и диаметр помогают находить длину и площадь. Эти вычисления нужны не только в геометрии, но и в технике, физике, архитектуре и прикладных задачах.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919" y="1298025"/>
            <a:ext cx="2716161" cy="348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круг, радиус и диаметр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5077" y="1933025"/>
            <a:ext cx="2486505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 — это точка, от которой до любой точки окружности расстояние одинаково. Именно с неё начинается описание всех элементов круга и построение формул для вычислений.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55077" y="1410275"/>
            <a:ext cx="2075409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08077" y="19330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любой точкой окружности и обозначается буквой r. Все радиусы одной окружности равны, поэтому они удобно используются в формулах длины и площади.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308077" y="14102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55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окружности и соединяет две её точки. Он вдвое больше радиуса, поэтому его легко выразить формулой d = 2r и использовать в задачах.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55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308077" y="3741725"/>
            <a:ext cx="2486400" cy="9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относится только к её границе, а площадь круга описывает всю внутреннюю область фигуры. Это разные величины, и для них применяются разные единицы измерения.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308077" y="3218975"/>
            <a:ext cx="2075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и внутренняя часть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и его значение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одинаково для любой окружности, потому что показывает отношение её длины к диаметру. Это делает его одной из самых важных констант в геометрии.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 школьное значение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значение π бесконечно и не повторяется, поэтому его записывают как 3,14159265… В учебных задачах чаще хватает двух знаков после запятой.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Приближённые значения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вычислениях обычно используют π ≈ 3,14 или π ≈ 22/7. Такие записи удобны, когда нужен достаточно точный, но не слишком громоздкий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длины окружности
</a:t>
            </a:r>
            <a:endParaRPr lang="en-US" sz="2918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способ решения задач по известным радиусу или диаметру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длина окружности при увеличении радиуса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при каждом увеличении радиуса значение длины растёт равномерно, без скачков и уменьшений.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прямо пропорциональна радиусу: если радиус увеличивается вдвое, длина тоже удваивается.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вычисления по формуле C = 2πr; π ≈ 3,14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наглядный пример применения формулы C = 2πr: достаточно подставить радиус и выполнить вычисление без лишних шагов.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31,4 см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длина окружности при радиусе 5 см.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C = 2πr, π ≈ 3,14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длины окружности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радиусу или диаметру быстро находят длину окружности в стандартных задачах.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радиус или диаметр, длину окружности можно вычислить однозначно и проверить по единицам измерения.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площадь круга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покрытия поверхности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узнать, сколько материала понадобится для круглого ковра, клумбы или столешницы, используют именно площадь круга. Она помогает оценивать покрытие и расход.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длиной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 описывает только внешний контур, а площадь круга — всю внутреннюю часть. Эти величины нельзя менять местами, даже если фигура одна и та же.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область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показывает, сколько места занимает фигура на плоскости. Она относится не к границе, а ко всей внутренней части, которую можно заполнить или покрыть.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единицы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измеряют в мм², см², м² и других квадратных единицах. Это важно, потому что площадь всегда сравнивает именно поверхность, а не длину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площади круга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задач по известному радиусу или диаметру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круга при увеличении радиуса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радиуса заметно меняет площадь, потому что в формуле он возводится в квадрат.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растёт неравномерно: при удвоении радиуса она увеличивается в 4 раза.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формуле S = πr², школьный курс геометрии.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 круга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находят по формуле S = πr², где r — радиус. Эта запись показывает, что для вычисления нужна только одна величина: расстояние от центра до окружности.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задаче дан диаметр, сначала делят его на 2 и получают радиус. После этого подставляют найденное значение в формулу площади и записывают ответ в квадратных единицах.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диаметр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радиуса — это умножение числа r на само себя. Поэтому площадь зависит от радиуса сильнее, чем длина окружности: при росте радиуса она увеличивается быстрее.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квадрат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жизни, где нужны круг и окружность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Колесо и дорога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велосипеда длина окружности помогает понять, какой путь пройдёт колесо за один оборот. Если оборотов несколько, можно вычислить уже весь пройденный путь. Это удобно в задачах о движении и скорости.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торт, стол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нужна, когда важно узнать размер круглой поверхности. Так считают, хватит ли теста на пиццу, какова поверхность торта или сколько материала потребуется для круглой столешницы.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и площадка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устройстве клумбы, газона или круглой площадки площадь помогает оценить, сколько земли нужно засеять, засыпать или покрыть плиткой. Здесь особенно важно не перепутать квадратные и линейные единицы.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05247"/>
            <a:ext cx="4814700" cy="1210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длины и площади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длина окружности и площадь круга считаются разными способами и выражаются в разных единицах.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границе фигуры, нужна длина; если о внутренней части — площадь.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подставляют диаметр в формулу площади, забывая разделить его на 2. Из-за этого ответ получается вдвое или даже в несколько раз больше правильного.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вместо радиуса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спрашивают путь по краю фигуры, нужна длина окружности. Если нужно узнать покрытие или размер поверхности, применяют формулу площади круга.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формулы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нельзя записывать в см или м. Для неё используют только квадратные единицы, потому что измеряется не линия, а поверхность внутри круга.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Неверные единицы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важно проверить, в каких единицах дано значение радиуса или диаметра. Иначе легко получить верный численный результат, но с ошибкой в записи ответа.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единицы в условии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для длины и площади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число может обозначать разные величины, если у них разные единицы измерения. Поэтому запись ответа всегда нужно проверять отдельно.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Линейные и квадратные единицы нельзя смешивать: они показывают разные физические смыслы.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правила записи результатов измерений.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формулы круга встречаются в жизни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на велосипеде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известно, сколько раз повернулось колесо велосипеда, можно найти пройденный путь. Сначала вычисляют длину окружности колеса, а затем умножают её на число оборотов. Так математика помогает описать обычную поездку.
</a:t>
            </a:r>
            <a:endParaRPr lang="en-US" sz="894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Клумба во дворе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оформлении клумбы, газона или круглой площадки площадь круга помогает рассчитать, сколько земли нужно засеять или покрыть плиткой. Такие задачи часто встречаются в школьных упражнениях и в реальной жизни.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Круглый ковёр в комнате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ковра, круглого стола или крышки важно знать площадь поверхности. Она показывает, сколько ткани, краски или другого материала понадобится, чтобы полностью закрыть предмет. Это практичный пример работы с площадью круга.
</a:t>
            </a:r>
            <a:endParaRPr lang="en-US" sz="8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окружность и круг
</a:t>
            </a:r>
            <a:endParaRPr lang="en-US" sz="2607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выборе формулы и вычислении ответа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выводы урока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задачу без ошибок, нужно понять, что именно требуется найти, выбрать подходящую формулу и не перепутать линейные и квадратные единицы.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окружности находят по формулам C = 2πr или C = πd. Обе записи дают один и тот же результат, если радиус и диаметр связаны правильно.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окружности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 вычисляют по формуле S = πr². В ней используется только радиус, поэтому при известном диаметре его сначала нужно разделить на 2.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круга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всегда в два раза больше радиуса, а радиус в два раза меньше диаметра. Это простое соотношение помогает быстро проверять условие задачи.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радиуса и диаметра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π одинаково для всех окружностей и приблизительно равно 3,14. Оно связывает длину окружности, диаметр и площадь круга.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числа π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 окружность: формулы, которые работают в задачах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увидели, как радиус, диаметр и число π помогают находить длину окружности и площадь круга. Эти формулы пригодятся и на уроках, и в повседневных расчётах.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2026-06-03T11:09:07Z</dcterms:created>
  <dcterms:modified xsi:type="dcterms:W3CDTF">2026-06-03T11:09:07Z</dcterms:modified>
</cp:coreProperties>
</file>