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Горький: писатель, который говорил о человеке и времени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 людях, труде, достоинстве и силе характера.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в жизни и литературе Горького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писал в время быстрых перемен, когда города росли, а жизнь рабочих становилась всё тяжелее. Его книги соединили реализм, романтику и веру в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Алексея Пешкова: от детства к писателю
</a:t>
            </a:r>
            <a:endParaRPr lang="en-US" sz="286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родителей мальчик жил у деда. Тяжёлая обстановка и бедность рано сделали его самостоятельным.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у деда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Пешков родился в Нижнем Новгороде в семье, где рано столкнулся с трудностями и потерей близких.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1868: рождение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Подростком он начал работать и узнавать жизнь простых людей. Эти впечатления позже вошли в его книги.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труд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людьми и дорогой постепенно привели Пешкова к литературе и будущему псевдониму Максим Горький.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М. Горького
</a:t>
            </a:r>
            <a:endParaRPr lang="en-US" sz="283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помогают увидеть, как биография писателя связана с его книгами.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рождения, первые публикации и крупнейшие произведения показывают, что жизнь и творчество Горького развивались вместе с историей эпохи.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школьные литературные справочники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Странствия и жизненный опыт будущего писателя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Пешков много ездил по России и видел города, пристани, мастерские и ночлежки. Дорога стала для него школой наблюдательности и понимания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в разных местах и рано узнал тяжёлый труд. Этот опыт помог ему писать о бедности, стойкости и характере человека без прикрас.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подчёркивало его интерес к тяжёлой правде жизни и к человеку, который не принимает несправедливость.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писатель начал печататься под псевдонимом «Максим Горький».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Горьком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М. Горького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социальная несправедливость у него всегда связана с личным выбором героя.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Горький уделяет людям в трудных обстоятельствах и их нравственному выбору.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произведения М. Горького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и появление известности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Чудра», «Старуха Изергиль» и «Челкаш» сразу выделили Горького. В них звучат свобода, смелость и яркие, запоминающиеся характеры.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красоты слова и правдивого взгляда сделало ранние рассказы заметными и помогло автору быстро стать известным.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образы у Горького не отрываются от реальности: рядом с мечтой всегда стоят труд, бедность и суровая жизнь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Данко в рассказе «Старуха Изергиль»
</a:t>
            </a:r>
            <a:endParaRPr lang="en-US" sz="297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которое ведёт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 выводит людей из мрака, не думая о собственной жизни. В легенде его сердце становится светом, который помогает другим не сбиться с пути. Этот образ показывает высшую самоотверженность и силу духа.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тьму к свету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темнота подчёркивает опасность пути и величие поступка героя. Горький создаёт сильный романтический образ, в котором жертва ради людей важнее страха и усталости. Данко запоминается как символ смелости и надежды.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героев у Горького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героев помогают писателю показывать споры о правде, свободе и достоинстве в разных жизненных ситуациях.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Горького выделяется сильная личность, но рядом с ней всегда присутствуют сомнение, боль и внутренний конфликт.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анализ произведений М. Горького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 как социальная драма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пьесы разворачивается в ночлежке, где собрались люди, лишённые дома, устойчивой работы и привычной опоры. Эта замкнутая среда сразу задаёт атмосферу безысходности и напряжения.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разных обитателей ночлежки: Луку, Сатина, Актёра, Ваську Пепла, Настю, Клеща. Каждый из них по-своему переживает бедность, надежду, обман и чувство собственного достоинства.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— не только история о бедных людях, но и разговор о человеке вообще. Горький показывает, как в самых трудных условиях проверяются характер, совесть и способность не сломаться.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спор о правде и утешении. Автор не даёт простого ответа, а заставляет задуматься, что важнее в тяжёлой жизни: жёсткая правда или сострадание.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пьесе «На дне»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идейные столкновения в пьесе М. Горького «На дне»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 и тема пробуждения личности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показан рабочий посёлок начала XX века, где тяжёлый труд, страх и бесправие становятся повседневностью. На этом фоне особенно заметны перемены в сознании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как личность может пробудиться через сострадание, наблюдение и участие в общей борьбе. Роман становится историей внутреннего взросления и поиска справедливости.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Пелагея Ниловна сначала живёт в привычном подчинении и боится открыто думать о происходящем. Постепенно она начинает понимать смысл разговоров сына и его товарищей.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произведения М. Горького и их особенности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самых известных произведений помогает увидеть, как менялись темы и жанры писателя.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заметен интерес к человеку в трудной судьбе, но формы изображения разные: от легенды и рассказа до пьесы и романа.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трилогия: жизнь глазами подростка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рано заканчивается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«Детство» мальчик наблюдает жестокость взрослых, бедность и постоянное напряжение в семье. Но рядом с трудными впечатлениями есть и первые уроки сочувствия, которые помогают герою не ожесточиться.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знаниям и внутренней 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«Мои университеты» рассказывают не о настоящем вузе, а о школе самой жизни. Герой ищет знания, читает, спорит и постепенно понимает, что образование открывает человеку дорогу к самостоятельному мышлению.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 и первые самостоятельные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 людях» герой выходит за пределы домашнего мира и сталкивается с работой, случайными людьми и жизнью большого города. Через эти встречи он учится замечать характеры, различать добро и равнодушие.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Горького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произведения, которые читают в школе, поэтому рассказы и пьесы занимают важное место в его наследии.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писал в разных жанрах, но почти в каждом обращался к человеку, обществу и нравственному выбору.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условное распределение по основным жанрам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другие писатели своего времени
</a:t>
            </a:r>
            <a:endParaRPr lang="en-US" sz="305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входил в круг крупных писателей своей эпохи и общался с А. П. Чеховым, Л. Н. Толстым и В. Г. Короленко. Эти встречи и переписка влияли на литературную жизнь России.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диалог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Горького называли за острое чувство времени и внимание к общественным переменам. Этот образ подчёркивает его связь с напряжённой эпохой и острыми социальными вопросами.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«Буревестник революции»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часто обсуждали критики и читатели. Одни видели в них смелую правду о жизни народа, другие спорили с авторской позицией и образом сильной личности.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 печати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 и литературное наследие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Горького быстро вышли за пределы России: их переводили на разные языки и читали в других странах. Это сделало его одним из самых известных русских авторов своего времени.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мировой литературы важны его темы: свобода, труд, бедность, достоинство и неравенство. Через них Горький говорит о проблемах, понятных людям разных стран и эпох.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Данко, Луки, Сатина и Пелагеи Ниловны стали узнаваемыми символами. Они помогают запомнить не только сюжеты, но и главные нравственные вопросы его книг.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темы Горького остаются понятными школьникам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часто показывает обычные человеческие ситуации: спор, выбор, обиду, поддержку друга. Поэтому его герои легко воспринимаются современными подростками.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писателя помогают говорить о достоинстве, честности и личной ответственности через понятные жизненные примеры.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литературе; тематическое распределение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место М. Горького в литературе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показал, как в тяжёлой жизни проявляются характер, совесть и сила духа. Его книги помогают понять эпоху и задуматься о достоинстве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2026-05-22T20:07:21Z</dcterms:created>
  <dcterms:modified xsi:type="dcterms:W3CDTF">2026-05-22T20:07:21Z</dcterms:modified>
</cp:coreProperties>
</file>