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часть в слове главная?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корень помогает понять слово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подсказка к смыслу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узнаем, как корень связывает родственные слова, помогает понимать новые и проверять написание. Это полезно для чтения, письма и работы со словами.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самая важная часть слова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значение слова. Именно по нему можно понять, о чём идёт речь, даже если слово меняется.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родственных слов корень обычно общий: вода, водный, подводный. Меняются разные части, а смысловая основа остаётся одной.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корень, легче увидеть связь между словами и объяснить, почему они относятся к одной семье.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собираются в одну семью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гриб, грибок и грибник связаны одной общей частью. Они похожи по смыслу и словно держатся рядом, как родственники на семейном фото. Корень помогает увидеть эту связь сразу, даже если слова звучат немного по-разному.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семейка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 общим корнем есть одна тема, которая их объединяет. Например, в словах лес, лесок, лесник речь всё время идёт о лесe. Поэтому такую группу удобно представлять как дружную семью, где у всех общий центр.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идёт вместе со словом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слова выглядят не совсем одинаково, но всё равно остаются родственными. Их объединяет не только звучание, но и общий смысл. Именно поэтому корень называют главным помощником: он показывает, что слова связаны между собой.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корень, разные слова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в слове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Подобрать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найти 2–3 слова с похожим смыслом. Например: дом, домик, домашний. Это помогает увидеть общую часть.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Выделить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общая часть и смысл совпадают, её выделяют как корень. Так легче не перепутать настоящих родственников с просто похожими словами.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нужно внимательно произнести и прочитать. Так легче заметить, какие его части могут меняться, а какая часть может быть общей.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смысл и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сравнивают, что общего у слов не только по буквам, но и по значению. Общая часть должна быть связана со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корня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при разборе слова по составу.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корень называют главным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основное значение слова. Без него слово теряет свою смысловую опору, как дом без фундамента — стоять можно, но уже очень неуверенно.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добавляют новые оттенки и помогают образовывать слова. Окончание меняется, когда слово нужно связать с предложением или изменить его форму.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именно корень отвечает за самый важный вопрос: что это, кто это или что происходит. Поэтому он и считается главной частью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понимать новые слова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Догадка становится точнее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работает как маленькая подсказка. Он помогает не угадывать наугад, а аккуратно рассуждать и находить смысл слова по его строению.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читать текст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встретилось незнакомое слово, знакомый корень подсказывает его тему. Это помогает быстрее понять текст и не останавливаться на каждом сложном слове.
</a:t>
            </a:r>
            <a:endParaRPr lang="en-US" sz="1148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— разные слова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снег, снежный и подснежник связаны общим смыслом. Когда ребёнок узнаёт знакомый корень, новое слово уже не кажется таким загадочным.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работают вместе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на своём месте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главный смысловой центр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суффикс — после него, а окончание обычно находится в конце слова. Каждая часть выполняет свою работу и не мешает другим.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остаётся самой важной смысловой частью. Он помогает понять, о чём слово сообщает, а остальные части лишь уточняют или изменяют его.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— не всегда один корень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похожи по звучанию или написанию, но это ещё не делает их родственными. Сначала нужно узнать, есть ли у них общий смысл.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слова сад и садовый связаны между собой. А похожие буквы в словах ещё не гарантируют, что корень у них одинаковый.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лук есть разные значения: овощ и оружие. Хотя слово звучит одинаково, смысл у него разный, поэтому сравнивать нужно очень внимательно.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всегда смотрят и на буквы, и на значение. Такой способ помогает находить настоящий корень, а не случайное совпадение.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писать без ошибок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находим корень, легче подобрать проверочное слово и услышать букву, которая прячется в слабой позиции. Тогда написание становится понятнее, а рука уже не сомневается.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словах лес — леса, трава — травы, берёза — берёзка общий корень помогает сравнить буквы. Родственное слово подсказывает, какая буква нужна в сомнительном 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письмо аккуратнее и увереннее. Он учит не угадывать наугад, а проверять слово по смыслу и по родственной паре, где звук слышен отчётливо.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букву в корне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подобрать родственное слово и сравнить написание корня в проверяемой и проверочной форме.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могут быть неродственными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делает слова родственными. Нужно смотреть не только на буквы, но и на смысл: именно значение показывает, есть ли у слов общий корень.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гора и гореть похожие звуки, но они называют разное. Поэтому корни у них разные, а значит, это не одна словесная семья.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наблюдение учит быть внимательным и не торопиться. В русском языке важна не только внешняя похожесть, но и смысловая связь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вокруг одного корня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море есть большая и дружная семья. В неё входят морской, моряк и приморский. Все они словно собираются у берега и напоминают о воде, волнах и морском ветре.
</a:t>
            </a:r>
            <a:endParaRPr lang="en-US" sz="777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история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общим корнем могут называться по-разному, но тема остаётся общей. Моряк — человек у моря, морской — всё, что относится к морю, а приморский — расположенный рядом с ним.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— много ролей
</a:t>
            </a:r>
            <a:endParaRPr lang="en-US" sz="1176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находят общий корень, слова начинают выглядеть как родственники. У них разные наряды, но одна семейная история. Это помогает легче запоминать слова и понимать их значение.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семья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меняется, а что остаётся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родственных словах могут изменяться приставки и суффиксы, поэтому слова выглядят по-разному. Но общий корень сохраняет главную смысловую часть и не даёт словам потерять связь.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тоже может меняться, потому что оно показывает форму слова. При этом корень остаётся узнаваемым и помогает понять, о чём говорится в слове.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словах ход, вход, переход, ходить меняются разные части. Однако в них слышится общий смысл движения, который держится именно на корне.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только на внешний вид, можно запутаться. Если же искать смысловую связь, становится ясно, что корень — это часть, которая объединяет родственные слова.
</a:t>
            </a:r>
            <a:endParaRPr lang="en-US" sz="11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 по составу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5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помогает не пропустить нужные части слова и проверить, совпадает ли выделение с общим смыслом.
</a:t>
            </a:r>
            <a:endParaRPr lang="en-US" sz="1155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13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500" y="1498325"/>
            <a:ext cx="267600" cy="267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с корнем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слово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похожих слов надо найти то, которое не входит в общую семью. Такое задание учит сравнивать не только звучание, но и смысл, а это очень полезная привычка.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слов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составляют цепочку вроде лес — лесок — лесник и наблюдают, как меняется слово. При этом общий корень остаётся узнаваемым и помогает удержать тему всей цепочки.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подобрать родственные слова и найти у них общую часть. Это упражнение тренирует внимание и помогает увидеть, как один корень объединяет сразу несколько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живёт в словах давно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корни живут в языке очень долго и переходят из слова в слово. Они помогают нам узнавать знакомые смыслы, даже если слово встречается впервые. Это как старая добрая подсказка внутри слова.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корень косм- объединяет слова космос, космический и космонавт. Он связывает новое и знакомое значение, а язык благодаря этому может создавать новые слова без потери смысла.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давно с нами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корень помогает языку расти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основное значение слова, поэтому именно он помогает понять, о чём идёт речь. Остальные части дополняют его, но не заменяют смысловую основу.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находить корень, легче узнавать родственные слова, догадываться о значении незнакомых слов и подбирать проверочные формы. Это очень помогает на уроках русского языка.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вызывает сомнение, именно корень подсказывает нужную букву. Значит, он нужен не только для разбора слова, но и для грамотного письма.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слова в семью, помогает узнавать их значение и делает язык понятнее. Научившись находить корень, школьник увереннее читает, пишет и открывает новые слова без лишних догадок.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смысловое сердце слова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2026-05-21T23:48:32Z</dcterms:created>
  <dcterms:modified xsi:type="dcterms:W3CDTF">2026-05-21T23:48:32Z</dcterms:modified>
</cp:coreProperties>
</file>