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кодирования информации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превращается в записи по правилам: слова, числа, знаки, картинки, звук и двоичный код.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кодирования важна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кодирования важна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встречается ежедневно: оценки, телефонные номера, расписание, дорожные знаки, штрихкоды и QR-коды. Один и тот же смысл можно записать по-разному, если договориться о правилах. Для 5 класса важно понять, как компьютер «читает» данные по точному формату.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— это запись информации по определённым правилам. Код состоит из символов и способа, как их комбинировать. Правила задают, что именно означает каждая запись.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цифры кодируют числа, буквы — слова, дорожные знаки помогают передать смысл без текста. В азбуке Морзе буквы записывают точками и тире, а в компьютере работают нули и единицы.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закодировать несколькими способами. Но выбрать нужно тот, чьи правила известны заранее: тогда и запись, и дальнейшее чтение будут понятными и точными.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кодирование информации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примеры кодов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для расстояния: азбука Морзе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Морзе передаёт буквы и некоторые знаки через сочетания точек и тире. Её использовали в телеграфной связи, когда текст нужно было передать на расстояние как набор сигналов. Такой код хорошо представить наглядными «точка—тире» рядом с другими вариантами.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 на товаре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 на упаковках хранит цифровой номер товара. Сканер считывает чёрно-белые полосы и превращает их в информацию для кассы и склада. Для иллюстрации удобно показать рядом крупный фрагмент кода и мысль о том, что это «номер в рисунке».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 и быстрый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QR-код может содержать ссылку, текст или контактные данные. В отличие от обычного штрихкода, он обычно хранит больше информации. Камера телефона распознаёт узор и возвращает данные обратно человеку или приложению.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информация превращается в код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слово, число, картинка или звук — далее выбор правил записи и обратное декодирование.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кодирования отличаются тем, для кого они удобнее: для человека, для вычислений или для устройств. На практике выбирают тот формат, который лучше всего подходит задаче.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кодирования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«смысл» кодируют по-разному. Выбор формата влияет на точность обработки и скорость распознавания.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принципы информатики: соответствие кода задаче и удобство восприятия.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число, тем больше битов обычно нужно для двоичной записи: поэтому длина растёт вместе со значением.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в десятичной и двоичной записи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основании данных видно: в двоичной системе используются только 0 и 1, а количество символов зависит от величины числа.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представленным соответствиям: 3—11, 5—101, 8—1000, 10—1010, 12—1100.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различимых состояния — основа двоичного кода: сигнал есть или сигнала нет, включено или выключено. Это удобно для электроники и помогает уменьшать ошибки.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Компьютеру проще надёжно различать два состояния, чем множество вариантов одновременно.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принцип цифровой техники: различение двух состояний в электронных схемах.
</a:t>
            </a:r>
            <a:endParaRPr lang="en-US" sz="552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текста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текста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компьютер понимал текст, каждой букве, цифре и знаку препинания назначают свой номер в таблице кодов. Тогда «буквы» превращаются в последовательность чисел, пригодную для обработки.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латинских букв долго использовали ASCII, а для русского языка и других алфавитов, а также для эмодзи применяется Unicode. Он помогает хранить и передавать символы в разных системах одинаково.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1758" y="1916405"/>
            <a:ext cx="15637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чисел и измерений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записывают в разных системах: десятичной, двоичной, восьмеричной и шестнадцатеричной. В быту чаще удобна десятичная, а в информатике — двоичная, потому что её легко реализовать технически.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другие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встречаются не только в примерах из учебника. Их используют в записях температуры, времени, массы, длины и скорости. Без единиц измерения смысл числа становится непонятным.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код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часы, мы видим числа, но в устройстве они могут быть закодированы иначе. Например, время превращают в набор цифр или битов, чтобы хранить и сравнивать значения автоматически.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связывают число с реальной величиной: длина — это не то же самое, что время. Поэтому кодирование чисел всегда рассматривают вместе с тем, что именно измеряется и какие единицы используются.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кодов рядом с видимыми символами есть управляющие: они задают форматирование, перенос строк и служебные действия при выводе текста.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символы встречаются в таблице кодов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«текстовый код» включает больше, чем буквы: пробелы и служебные символы влияют на структуру и читаемость сообщений.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символов в таблицах кодирования; значения условные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изображение разбивают на пиксели — маленькие точки. Для каждого пикселя сохраняют сведения о цвете и яркости, а затем пиксели складываются в целую картинку.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JPEG, PNG и GIF по-разному используют способы записи данных. Из-за этого меняется и качество, и размер файла: где-то важнее экономия места, а где-то — чёткие края и прозрачность.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изображения напрямую связан с количеством пикселей. Чем больше пикселей, тем выше детализация: мелкие элементы и границы выглядят более чётко, особенно при приближении.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изображений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кодировании изображение также может «терять» часть данных: некоторые форматы сильнее сжимают картинку. Поэтому один и тот же рисунок в разных форматах может выглядеть по-разному.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убирает избыточность: повторяющиеся фрагменты кодируются короче, поэтому файл становится меньше. Для текста это обычно работает особенно эффективно из-за одинаковых слов и букв.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сжатие уменьшает размер файла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после сжатия объём данных уменьшается, а значит передача по интернету занимает меньше времени. Экономия особенно заметна для регулярных данных.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в условных единицах; точные проценты зависят от содержимого файла.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звука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звука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компьютере записывают как последовательность чисел, описывающих громкость в разные моменты времени. Это называется дискретным представлением волны и позволяет хранить звук в памяти.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измеряют громкость (выше частота дискретизации), тем точнее получается запись. WAV обычно передаёт детали без сильного сжатия, а MP3 уменьшает файл за счёт более грубого кодирования.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QR-код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Процесс: от данных до распознавания и обратного получения информации (условная схема).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81060"/>
            <a:ext cx="5163300" cy="2460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кодов и того, какую задачу они решают: передачу сообщений, хранение данных или удобное чтение устройствами и людьми.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коды в жизни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кодировки выбирают под задачу: одни удобны для чтения человеком, другие проще для обработки устройствами, третьи передают информацию быстро и компактно.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примерам из повседневной практики и школьного курса информатики.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код должен быть однозначным: при правильных правилах он точно передаёт смысл. Тогда устройство или человек одинаково понимают сообщение и реже допускают ошибки.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разных кодов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коды удобны людям, но зависят от языка и выбранной таблицы символов. Если перепутать кодировку, буквы могут отображаться неверно или превращаться в «кракозябры».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Двоичный код понятен технике, потому что электронным схемам легко различать два состояния. При этом человеку читать длинные последовательности 0 и 1 неудобно и медленно.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и пиктографические коды быстро считываются глазами, но их смысл определяется договорённостями и правилами системы. Поэтому один и тот же значок может означать разное в разных контекстах.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нужно «вдумываться», тем быстрее распознавание. Человек лучше реагирует на простые визуальные знаки, а устройство — на данные, уже представленные в цифровом виде.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распознаются разные коды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разницу читателя: скорость зависит не только от кода, но и от того, кто его распознаёт — человек или компьютер. Машина обрабатывает цифровые форматы быстрее.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сравнения типичных сценариев чтения; точные значения не универсальны.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помехи искажают сигнал, изображение получается размытым, нарушаются правила записи или повреждается файл. Тогда декодирование может дать неправильный результат или остановиться.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кодирования и защита данных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используют повторение данных, контрольные знаки и специальные коды для исправления ошибок. В некоторых системах ошибки не только обнаруживаются, но и автоматически восстанавливаются.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защита особенно важна при передаче через интернет, при записи на дисках и при чтении QR-кодов. Надёжный код уменьшает вероятность потери смысла даже при неполадках.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код делает информацию понятной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превращает текст, числа, изображения и звук в форму, удобную для хранения и обработки. Один и тот же смысл передаётся разными кодами, если заранее договорены правила для людей и устройств.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2026-05-14T10:13:50Z</dcterms:created>
  <dcterms:modified xsi:type="dcterms:W3CDTF">2026-05-14T10:13:50Z</dcterms:modified>
</cp:coreProperties>
</file>