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строение и функции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орган кровеносной системы, поддерживающий жизнь и здоровье человека.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сердца и исторические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насос жизни, обеспечивающий доставку кислорода всему организму. С древних времён люди изучали сердце, считая его источником жизненной силы. Современная наука раскрыла его строение и методы диагностики заболеваний.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Средоточие жизни в грудной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расположено между лёгкими, чуть левее центра груди. Его защищают грудная клетка и ребра, помогая сохранить целостность даже при физической нагрузке.
</a:t>
            </a:r>
            <a:endParaRPr lang="en-US" sz="974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примерно размером с сжатый кулак. Его форма и положение создают оптимальные условия для слаженной работы с остальными системами организма.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Перикард — защитная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покрывает перикард — двойная оболочка, которая изолирует его от соседних органов и уменьшает трение при сокращениях.
</a:t>
            </a:r>
            <a:endParaRPr lang="en-US" sz="105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сердца в организме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четырёх камер: правое и левое предсердия в верхней части, правый и левый желудочки внизу, обеспечивая последовательный кровоток.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анатомия сердца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Предсердия собирают кровь из вен, подготавливая её для перекачки желудочками, что поддерживает непрерывный цикл кровообращения.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Желудочки отвечают за выталкивание крови в артерии: правый — в легочную, левый — в аорту, снабжающую весь организм.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камера отделена клапанами, которые контролируют одностороннее движение крови, предотвращая обратный ток.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сердца: строение и роль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клапана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состоят из митрального, трикуспидального, аортального и лёгочного, каждый расположен между определёнными отделами сердца для регулирования кровотока.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клапанов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гарантируют одностороннее движение крови, препятствуя её возвращению в предсердия или желудочки, что обеспечивает эффективную работу сердца.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1808" y="1835776"/>
            <a:ext cx="3609740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отделов сердца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функции, тип крови и клапаны четырёх отделов сердца, подчёркивая особенности их строения и роли в кровообращении.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миокарда левого желудочка больше из-за высокого давления в большом круге кровообращения.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сердечной стенки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Эндокард — внутренняя оболочка, выстилающая камеры и обеспечивающая гладкость поверхности сердца.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— мышечный слой, ответственен за сокращения и формирует основную массу сердца.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Эпикард — наружная оболочка, защищающая сердце и обеспечивающая его подвижность в грудной клетке.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предсердий тоньше, так как предсердия только принимают кровь и направляют её в желудочки.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Правые камеры имеют менее плотный миокард, так как прокачивают кровь в малый круг кровообращения к лёгким.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миокарда левого желудочка самая большая, он создает высокое давление для перекачки крови по всему телу.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толщине мышечной стенки отражают функциональную нагрузку каждого отдела сердца.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миокарда у разных камер сердца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Аорта — главный артериальный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Аорта — самая крупная артерия, которая распространяет обогащённую кислородом кровь по всему организму, начинаясь от левого желудочка.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Венозный возврат через полые вены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и нижняя полые вены приносят использованную кровь из тела в правое предсердие для последующей отправки в лёгкие.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Лёгочные сосуды — связующее звено
</a:t>
            </a:r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Лёгочная артерия отводит венозную кровь к лёгким для насыщения кислородом, а лёгочные вены возвращают уже насыщенную кровь в левое предсердие.
</a:t>
            </a:r>
            <a:endParaRPr lang="en-US" sz="102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сердца: артерии и вены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крови через сердце — схема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Кровоток поочерёдно проходит через все камеры, обеспечивая насыщение кислородом и транспортировку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движение крови через сердце гарантирует эффективное снабжение тканей и поддержание жизнедеятельности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2023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крови через сердце: поэтапный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биологии, 7 класс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7000–10000 литров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крови прокачивает сердце ежедневно, обеспечивая все органы кислородом и питательными веществами.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справочники, 2023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взрослого человека совершает примерно 70–80 сокращений в минуту в состоянии покоя. При физических нагрузках частота ударов увеличивается до поддержки потребностей тканей.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Сердечный цикл: систола и диастола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Сердечный цикл состоит из двух фаз: систолы, когда мышцы сердца сокращаются и выталкивают кровь из камер, и диастолы, при которой сердце расслабляется и наполняется кровью. Это цикличное действие происходит примерно за 0,8 секунды в покое.
</a:t>
            </a:r>
            <a:endParaRPr lang="en-US" sz="969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систолы сначала сокращаются предсердия, затем желудочки, что обеспечивает последовательное движение крови. Диастола позволяет органу подготовиться к следующему циклу, обеспечивая постоянный поток крови по всему телу.
</a:t>
            </a:r>
            <a:endParaRPr lang="en-US" sz="969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система сердца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Синусно-предсердный узел — главный водитель ритма, генерирует электрические импульсы, задавая темп сердечным сокращениям и обеспечивая регулярность работы органа.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Атриовентрикулярный узел принимает импульсы от синусного узла и передаёт их дальше, обеспечивая задержку, которая координирует сокращение предсердий и желудочков.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Пучок Гиса и волокна Пуркинье проводят импульсы к мышце желудочков, вызывая их сокращение и эффективное выталкивание крови по сосудам.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человека: нормы и изменения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подростки имеют более высокую частоту пульса в покое, чем взрослые, и могут значительно увеличивать его при физической активности.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сердечных сокращений варьируется с возрастом и активностью, отражая адаптацию сердечно-сосудистой системы к потребностям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Кардиология, 2022
</a:t>
            </a:r>
            <a:endParaRPr lang="en-US" sz="9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нервная система активирует сердце, увеличивая частоту сокращений и силу сокращений, что необходимо при стрессовых ситуациях или физических нагрузках.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работы сердца: нервная и гуморальная регуляция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Парасимпатическая система, наоборот, снижает частоту сердечных сокращений, способствуя отдыху и восстановлению организма в покое.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адреналин усиливает работу сердца, повышая интенсивность и скорость кровотока для удовлетворения возросших потребностей тканей.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двойная регуляция обеспечивает гибкую адаптацию сердечной деятельности и поддерживает гомеостаз организма при изменяющихся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Аритмия и её влияние на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Аритмия — это нарушение сердечного ритма, которое может приводить к слабости и усталости у подростков. Причинами выступают наследственность, инфекции и стрессы. Важно вовремя диагностировать и лечить, чтобы избежать осложнений.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миокарда и пороки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мышечной ткани сердца (миокардит) и врождённые пороки способны значительно ухудшить функции органа. Курение, пассивный образ жизни и инфекции увеличивают риск развития этих заболеваний у молодёжи.
</a:t>
            </a:r>
            <a:endParaRPr lang="en-US" sz="1008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сердца у подростков и взрослых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9489" y="1835776"/>
            <a:ext cx="4135544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нормального и патологического состояния сердца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параметры работы сердца при здоровом и больном состояниях. Видны различия в частоте сокращений, давлении, шумовых проявлениях и выраженности симптомов.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от нормальных значений указывают на наличие сердечно-сосудистых патологий, требующих медицинского вмешательства.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
</a:t>
            </a:r>
            <a:endParaRPr lang="en-US" sz="9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заботы о сердце для подростков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 с акцентом на свежие овощи и уменьшение соли и сахара укрепляет сердце и снижает риск заболеваний во взрослом возрасте.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повышают выносливость сердца и улучшают кровообращение, способствуя общему укреплению организма в период роста.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своевременные медицинские обследования помогают избежать ранних проблем с сердцем и формируют ответственное отношение к здоровью.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сердце для здоровья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сердца помогает подросткам осознанно заботиться о своём организме, формируя здоровые привычки, которые обеспечат долгую и полноценную жизнь в будущем.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2026-05-09T22:26:59Z</dcterms:created>
  <dcterms:modified xsi:type="dcterms:W3CDTF">2026-05-09T22:26:59Z</dcterms:modified>
</cp:coreProperties>
</file>