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Пищеварение: значение и основные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пищеварения помогает заботиться о здоровье и энергии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пищеварительная система?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превращает пищу в питательные вещества, необходимые для жизни. Она сочетает механические и химические процессы, обеспечивая организм энергией и строительными блоками.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начинается процесс переваривания: пища измельчается зубами, смачивается слюной, которая содержит ферменты для расщепления углеводов. Это подготавливает пищу к дальнейшему усвоению.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 пищеварение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пища подвергается воздействию кислоты и ферментов, что разрушает белки и уничтожает микробы. Его мышцы перемешивают содержимое, способствуя равномерному перевариванию.
</a:t>
            </a:r>
            <a:endParaRPr lang="en-US" sz="909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— центр химического расщепления
</a:t>
            </a:r>
            <a:endParaRPr lang="en-US" sz="118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 отвечает за всасывание питательных веществ, а толстая — за поглощение воды и формирование каловых масс. Вспомогательные органы выводят ферменты и желчь, помогая перевариванию.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— всасывание и выведение
</a:t>
            </a:r>
            <a:endParaRPr lang="en-US" sz="126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пищеварительной системы и их функции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содержит ферменты, которые первыми начинают расщеплять углеводы, готовя пищевой комок к последующим этапам.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1–1,5 литра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слюны вырабатывается за сутки, облегчая расщепление пищи и защиту ротовой полости.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справочник, 2023
</a:t>
            </a:r>
            <a:endParaRPr lang="en-US" sz="4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функции кожного отдела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через пищеварительную систему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расположился в верхней части брюшной полости и состоит из нескольких слоёв мышечной ткани. Они активно перемешивают пищу, помогая равномерно смешаться с желудочным соком.
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Мышечный орган объёмом 1,5-2 литра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выделяет соляную кислоту и фермент пепсин, которые разрушают белки и нейтрализуют вредные бактерии, обеспечивая качественное переваривание и безопасное пищеварение.
</a:t>
            </a:r>
            <a:endParaRPr lang="en-US" sz="636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 для расщепления белков и защиты организма
</a:t>
            </a:r>
            <a:endParaRPr lang="en-US" sz="921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Желудок: строение и роль в пищеварении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длительный этап — в толстой кишке, где происходит всасывание и формирование каловых масс.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во времени переваривания связаны с функциями каждого отдела и типами питательных веществ.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переваривания по отделам ЖКТ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человека, 2023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30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4148197"/>
            <a:ext cx="197925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пищеварительных ферментов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Фермент, расщепляющий жиры на жирные кислоты и глицерин, облегчая их всасывание.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желудка, который начинает расщеплять белки на простые пептиды для последующего усвоения.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Фермент, расщепляющий сложные углеводы на более простые сахара в ротовой полости и кишечнике.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Трипсин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Производится поджелудочной железой, дополняет пепсин, продолжая расщепление белков в тонкой кишке.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где и какие ферменты участвуют в пищеварении, обеспечивая эффективное расщепление.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активация ферментов в нужных участках ЖКТ обеспечивает комплексное переваривание пищи.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пищеварительные ферменты и их локализация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анатомии,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поджелудочная железа в пищеварении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печени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производит желчь, которая эмульгирует жиры, помогая их расщеплению и усвоению жирорастворимых витаминов. Это крайне важно для эффективного пищеварения.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поджелудочной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выделяет панкреатический сок с множеством ферментов, которые завершают переваривание белков, жиров и углеводов в тонкой кишке, поддерживая баланс питательных веществ.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 покрыта миллионами ворсинок, которые увеличивают площадь всасывания до 200 квадратных метров, что обеспечивает эффективное впитывание питательных веществ в организм.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переваривание большинства пищевых компонентов именно в тонком кишечнике, где химические процессы и всасывание работают в тесной взаимосвязи.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ворсинки всасываются продукты распада белков, жиров и углеводов: аминокислоты, жирные кислоты, глюкоза, а также водорастворимые витамины и минералы.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1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кишка: место всасывания питательных веществ
</a:t>
            </a:r>
            <a:endParaRPr lang="en-US" sz="2415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кишка: всасывание воды и формирование каловых масс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кишка принимает непереваренные остатки, содержащие воду, минеральные соли и клетчатку, подготовленные для дальнейшего выведения из организма.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толстого кишечника — всасывание воды и электролитов, что способствует плотности и формированию каловых масс перед выходом.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микрофлора составляет приблизительно 2 кг, включая полезные бактерии, участвующие в синтезе витаминов группы B и K.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Микробиота также поддерживает иммунную функцию, защищая организм от патогенных микроорганизмов и помогая нормализовать работу кишечника.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важна не только в переваривании клетчатки, но и в выработке гормонов, влияющих на обмен веществ и настроение.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ключевую роль баланса микрофлоры в поддержании здоровья ЖКТ и предотвращении пищеварительных расстройств у подростков.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кишечника: состав и биологическая роль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микробиоты кишечника, Медицинский журнал, 2023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пищеварения на общее состояние организма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пищеварение обеспечивает организм всеми необходимыми веществами для роста, восстановления тканей и поддержания нормального функционирования всех систем.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пищеварении продолжают снижать иммунную защиту и вызывают дефицит витаминов, что сказывается на общем самочувствии.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Дисбаланс и болезни ЖКТ повышают риск хронических заболеваний, включая ожирение и нарушение обмена веществ в подростковом возрасте.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Частыми проблемами у подростков являются гастрит, возникающий у 10–15%, запоры — у 8–12%, а дисбактериоз — в 10–20% случаев, все связанные с образом жизни.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проблемы пищеварения у подростков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— нерегулярное питание, злоупотребление фастфудом, стрессы и недостаток жидкости, симптомы включают боль в животе, тошноту, вздутие и усталость.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634279"/>
            <a:ext cx="5226300" cy="226729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различных типов продуктов на пищеварение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эффектов различных продуктов на функции пищеварительной системы и моторику кишечника.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 с большим количеством овощей и фруктов способствует улучшению пищеварения и профилактике заболеваний ЖКТ у подростков.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здорового пищеварения для подростков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 4–5 раз в день стабилизирует процессы пищеварения и поддерживает уровень энергии на протяжении дня.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 рацион овощей, фруктов и круп повышает содержание пищевых волокон, что улучшает работу кишечника.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жирных, жареных продуктов и сладостей снижает нагрузку на желудок и помогает предотвратить расстройства.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потребление воды (1,5–2 литра в сутки) необходимо для нормальной перистальтики и размягчения каловых масс.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спортом, танцами или прогулки на свежем воздухе укрепляют организм и помогают поддерживать здоровье пищеварительной системы.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упражнения стимулируют работу кишечника, усиливая перистальтику и ускоряя обмен веществ у подростков, что уменьшает риск запоров.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пищеварение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22750"/>
            <a:ext cx="218400" cy="24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рекорды о пищеварении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пищеварительного тракта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взрослого человека пищеварительный тракт достигает 7–8 метров, что обеспечивает максимальное всасывание питательных веществ из пищи.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обрабатываемой пищи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жизнь через кишечник проходит приблизительно 30 тонн пищи и около 50 тысяч литров жидкости, демонстрируя огромную нагрузку на систему.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желудочного сока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 способен растворять острый металл, однако слизистая желудка защищена от его агрессивного воздействия специальной оболочкой.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пищеварении — ключ к здоровью и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пищеварительной системы помогает формировать правильные привычки, предотвращать заболевания и поддерживать высокий уровень энергии у подростков для полноценной жизни.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2026-05-09T03:03:20Z</dcterms:created>
  <dcterms:modified xsi:type="dcterms:W3CDTF">2026-05-09T03:03:20Z</dcterms:modified>
</cp:coreProperties>
</file>