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in Use: английский в реальной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каждый день: в школе, дома, в интернете и в обычных разговорах.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игры, приложения, уроки, видео и инструкции. Он открывает доступ к информации из разных стран и делает общение в поездках и интернете проще и увереннее.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нужен английский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приветствия помогают сразу показать вежливость: Hello, Hi, Good morning, Good afternoon. Они подходят для школы, кружков, поездок и первого общения с новыми людьми.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делах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удобно уточнить, как у собеседника дела: How are you? Такие вопросы звучат естественно и помогают продолжить разговор без лишнего напряжения.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кратко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простые вопросы можно отвечать коротко: I’m fine, Thank you, And you? Эти фразы легко запомнить и использовать в любой повседневной ситуации.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знакомство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Nice to meet you подходит при первом знакомстве и звучит дружелюбно. Она уместна в школе, на мероприятиях, в поездках и при знакомстве онлайн.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 знакомства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классе и на уроке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разрешение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I open the window? и May I go out? помогают вежливо обратиться к учителю. Они показывают уважение к правилам урока и подходят для коротких просьб.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Сказать, что не понял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don’t understand полезно, когда задание или объяснение кажется сложным. Оно помогает не молчать, а сразу уточнить материал и продолжить работу без ошибок.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повторить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repeat, please? удобно использовать, если реплика прозвучала слишком быстро. Такая просьба звучит спокойно и помогает лучше понять объяснение или инструкцию.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за помощью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help me? пригодится в парной работе и при выполнении задания у доски. Эта фраза помогает быстро получить поддержку и не терять время на догадки.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английские слова встречаются на экранах телефона и компьютера, где важны короткие команды и понятные кнопки.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даёт больше всего контактов с английским, поэтому слова из интерфейсов запоминаются быстрее и встречаются чаще.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оценка по типичным повседневным источникам английского языка у школьников; дата не указана.
</a:t>
            </a:r>
            <a:endParaRPr lang="en-US" sz="916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всего видят английский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школьной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notebook, ruler, pencil и eraser часто встречаются на уроках и в заданиях. Они помогают быстро понимать, какие предметы нужны и что именно нужно принести или использовать.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borrow, answer, listen, read, write и speak описывают обычные действия ученика. Их важно знать, потому что они встречаются почти в каждом учебном тексте и инструкции.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Похожие, но разные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 и bookstore означают разные места, а homework и housework относятся к разным видам работы. Такие пары нельзя переводить по звучанию: смысл определяется контекстом.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и lesson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 — это урок как занятие, а class может означать класс, группу учеников или сам учебный час. Различие помогает точнее понимать задания и ответы на 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диалог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вежливого общения в школе, магазине, на улице и в чате.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заказ в кафе или столовой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заказ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I’d like a sandwich подходит, когда нужно спокойно и вежливо назвать выбор. Она звучит естественно в кафе, столовой и при покупке перекуса.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напиток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have water? помогает быстро заказать напиток без длинного объяснения. Такое выражение удобно, когда хочется уточнить простой заказ и не ошибиться.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совет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recommend? полезно, если меню большое и выбор сделать трудно. Эта фраза помогает узнать мнение официанта или человека, который хорошо знает блюда.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Оплатить заказ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bill, please. используют, когда нужно попросить счёт после еды. Слова soup, salad, juice, fries, dessert, tea, breakfast и lunch помогают понимать меню быстрее.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разных ситуаций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выражения помогают быстро начать разговор, попросить помощь или вежливо завершить общение.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коротких выражений закрывают большинство обычных ситуаций и делают речь понятнее и вежливее.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фраз для повседневного общения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23167"/>
            <a:ext cx="428700" cy="38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в английском языке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Do, does, can, is и are обычно стоят в начале вопроса. Такие формы помогают быстро узнать, любит ли человек что-то, можно ли что-то сделать или что это за предмет.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what, where, when, why и how уточняют детали. Они нужны, когда важно получить точную информацию о месте, времени, причине или способе действия.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простые вопросы часто отвечают кратко: Yes, I do; No, I don’t; Yes, it is. Такие ответы экономят время и звучат естественно в разговоре.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форму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началу вопроса легче понять, что именно нужно сообщить: выбор, место, время или объяснение. Это делает диалог спокойным и помогает не теряться при ответе.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 образуют основу простых фраз и помогают понимать даже незнакомые тексты. Они встречаются в каждом диалоге, задании и инструкции.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слово, тем быстрее оно начинает работать в речи и чтении. Особенно важно выучить базовые глаголы и служебные слова.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частотной лексики для школьного английского; без точных эмпирических измерений.
</a:t>
            </a:r>
            <a:endParaRPr lang="en-US" sz="966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в английской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даты и расписание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и даты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месяцы и даты: in September, in May. Такие формы помогают рассказывать о праздниках, поездках, дне рождения и начале учебного года.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 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говорить о текущем дне и времени: today, now, утром или вечером. Эти слова помогают быстро отвечать о школе, уроках и планах на ближайшие часы.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 речи появляются названия дней: on Monday, on Friday. Они особенно нужны, когда школьник обсуждает расписание, кружки, контрольные и домашние задания.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разговор словами next week, every day, after school. Они позволяют строить понятный рассказ о секциях, встречах с друзьями и подготовке к урокам.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 магазине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на полке
</a:t>
            </a:r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останавливается у стойки с ценниками и спрашивает: How much is it? Рядом лежат несколько вариантов товара, и можно сравнить price, скидку и размер перед покупкой.
</a:t>
            </a:r>
            <a:endParaRPr lang="en-US" sz="1875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на кассе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кассы школьник слышит от продавца вопрос про cash или card. Он отвечает: Can I pay by card? Потом получает receipt и сдачу, если оплата была наличными.
</a:t>
            </a:r>
            <a:endParaRPr lang="en-US" sz="200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подходящей вещи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примерочной покупатель замечает, что вещь великовата, и спокойно говорит: Do you have a smaller size? Если товар нравится, продавец помогает оформить sale, а затем говорит: Here you are.
</a:t>
            </a:r>
            <a:endParaRPr lang="en-US" sz="17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незнакомое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чтения: от визуальной подсказки и темы к контексту и словарю.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и she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he и she часто возникает, когда ученик спешит говорить о человеке. Полезно сразу связывать местоимение с полом и проверять, кто именно выполняет действие в предложении.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A, an, the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вызывают трудности, потому что в русском языке их нет. Перед гласным звуком нужен an, а перед согласным обычно a, поэтому важно слушать начало слова, а не только букву.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и does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do и does появляются в вопросах и отрицаниях. С окончанием -s в третьем лице do превращается в does, поэтому полезно проговаривать короткие модели вслух.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Новички часто переводят каждое слово отдельно и теряют смысл фразы. Лучше сначала понять целое выражение, а потом проверять отдельные слова, если что-то осталось непонятным.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лучше закрепляются, когда они встречаются в предложениях, мини-диалогах и коротких заданиях. Так память связывает значение, написание и произношение.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постепенно и становится заметнее к концу месяца. Ежедневное повторение важнее редких длинных занятий.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Сценарная модель на основе описания в презентации; без внешней статистики.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словарный запас при регулярной практике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и поиск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телефона постоянно встречаются слова login, search и profile. Они помогают войти в аккаунт, найти нужную информацию и быстро понять, где находятся личные настройки.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Загрузка файлов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upload и download нужны почти в любом приложении или на сайте. Школьнику полезно распознавать их сразу, чтобы отправлять задания, сохранять материалы и не путать действия.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Подписки и 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subscribe и message часто появляются в видео, соцсетях и чатах. Они встречаются в коротких уведомлениях, поэтому их удобно запоминать по контексту, а не списком.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settings помогает ориентироваться в меню телефона, планшета или ноутбука. Когда интерфейс на английском, знание таких слов делает использование устройства намного спокойнее и быстрее.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интернете и на телефоне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передать по-разному. Вежливые слова делают просьбу мягче и удобнее для собеседника.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could и could you смягчают просьбу. Это особенно полезно в классе, в магазине и при обращении к незнакомым людям.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вежливых просьб и речевого этикета.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обычных и более вежливых форм общения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Небольшое, но регулярное количество новой лексики лучше запоминается, чем длинные списки без практики. Так укрепляются и память, и произношение.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фразы в день дают устойчивый результат, если сразу использовать их в речи или письме.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из содержания презентации; без статистического источника.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in Use: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становится полезным, когда он помогает действовать: спрашивать, отвечать, читать, уточнять и понимать смысл в реальных ситуациях. Чем чаще использовать короткие фразы и частотные слова, тем увереннее становится речь.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2026-05-31T04:36:14Z</dcterms:created>
  <dcterms:modified xsi:type="dcterms:W3CDTF">2026-05-31T04:36:14Z</dcterms:modified>
</cp:coreProperties>
</file>