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проценты в алгебре 7 класса: что нужно уметь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вокруг нас: от скидок до результатов контрольных.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проценты изучают в 7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связывать дроби, пропорции и десятичные числа с реальными ситуациями. Они нужны в задачах, таблицах, скидках и статистике, поэтому важно научиться быстро понимать долю и целое.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одна сотая часть целого.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всегда связан с целым числом: без него значение записи определить нельзя.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процентов, дробей и десятичных чисел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величина записывается тремя способами.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между формами записи упрощает вычисления и помогает быстро считать удобные проценты устно.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как часть целого на модели круга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как целое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круг разделить на 100 равных частей, каждая часть будет соответствовать 1%. Так удобно видеть, что процент показывает долю от общего количества, а не отдельное число сам по себе.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доля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закрашенных частей из 100 означают 30%. Модель помогает сразу сравнить часть и целое, не теряя смысл записи и не путая процент с абсолютным количеством элементов.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и 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круга соответствует 50%, а четверть — 25%. Такие наглядные доли легко связать с дробями ½ и ¼, поэтому модель полезна при первых задачах на проценты.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показывает, что процент всегда считают от выбранного целого. Именно это помогает избежать ошибки, когда за основу берут не то число и получают неверный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процентные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путать вид задачи и правильно выбирать формулу.
</a:t>
            </a:r>
            <a:endParaRPr lang="en-US" sz="146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процент от числа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процент от числа, умножают число на дробь, соответствующую проценту: a × p/100. Сначала определяют исходное число, затем переводят процент в удобную запись для вычисления.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20% от 150, вычисляют 150 × 0,2 и получают 30. Такой способ одинаково работает и для других процентов, если правильно записать их в виде десятичной дроби.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удобные доли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легко найти делением на 10, 50% — делением на 2, а 25% — делением на 4. Эти приёмы помогают считать быстрее, особенно когда число удобно делится на части.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важно проверить, может ли полученное число быть такой долей от исходного. Если процент маленький, ответ не должен быть больше самого числа, иначе допущена ошибка.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удобных процентов от числа 200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идёт пропорционально проценту, но некоторые доли числа считать заметно удобнее других.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числу 200; данные для учебной иллюстрации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процент, тем легче устный счёт: 10%, 25% и 50% быстрее всего находить без длинных вычислений.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число по его проценту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долю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часть и процент, нужно понять, какая доля целого дана. Например, 15% числа равны 30, значит 30 — это часть, а не всё число.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на процент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восстановить целое, делят известную часть на десятичную запись процента. В примере 30: 0,15 = 200, поэтому исходное число равно 200.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число должно соответствовать условию: найденная доля от него обязана дать исходную часть. Такая проверка помогает заметить ошибку в выборе действия или в переводе процента.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по теме процентов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что является целым, что — частью и что требуется найти. Тогда выбор формулы становится очевидным.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нужны почти во всех типовых задачах на проценты.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про скидку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Ценник до скидки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на ценнике стоит 800 рублей — это исходная цена, от которой считают процент. Именно она задаёт целое, поэтому сначала важно не перепутать, к чему относится скидка. Без этого легко получить неверный ответ даже при правильных вычислениях.
</a:t>
            </a:r>
            <a:endParaRPr lang="en-US" sz="12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составит скидка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15% означает, что нужно найти пятнадцать сотых от 800 рублей. Получается 120 рублей: это часть цены, которую покупатель не платит. Такой шаг удобно показывать рядом с товаром, чтобы сразу видеть связь между процентом и суммой скидки.
</a:t>
            </a:r>
            <a:endParaRPr lang="en-US" sz="124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скидки из первоначальной цены остаётся 680 рублей. Именно так процентная задача превращается в обычное вычисление с реальными деньгами. Наглядный ценник помогает понять, почему нужно сначала найти часть, а потом определить новую цену покупки.
</a:t>
            </a:r>
            <a:endParaRPr lang="en-US" sz="114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снижение величины в процентах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снижение на 10% неравны по абсолютной величине, если меняется база сравнения. Именно исходное число определяет размер изменения.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условия: 500 → 550 → 495.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одинаковый процент может давать разную прибавку или убыль в числах. Важно сравнивать не только проценты, но и исходную величину.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процентного изменения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насколько новое значение отличается от старого: вычти старое число из нового. Эта разность показывает направление изменения и служит основой для дальнейшего вычисления процента.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на исходное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Полученную разность нужно разделить на старое значение, потому что именно оно считается целым. Без правильной базы процент получится неверным, даже если арифметика выполнена без ошибок.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Переведи в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деления умножают на 100%. Так получают процентное изменение: например, рост с 80 до 100 даёт 25%, а снижение с 200 до 160 — 20%.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результат означает увеличение, а отрицательный — уменьшение. После вычисления обязательно словами запиши вывод, чтобы не перепутать направление изменения и саму величину процента.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правильному ответу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определить, увеличилась величина или уменьшилась, и вычислить процент изменения без путаницы.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оценках и статистике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быстро показывают, какая часть класса выполнила задание. Например, 12 из 24 учеников — это половина, то есть 50%, и такой результат легко сравнить с другим классом.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контрольных и самостоятельных работах проценты помогают увидеть, сколько учеников справились без ошибок, а сколько допустили неточности. Это удобнее, чем каждый раз перечислять все фамилии и баллы.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анкетировании проценты позволяют кратко показать распределение ответов. Если часть учеников выбрала один вариант, а часть — другой, диаграмма сразу делает сравнение наглядным и понятным.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особенно полезны, когда нужно сопоставить несколько групп: классы, команды или результаты разных работ. Тогда видно не только число участников, но и долю успешных ответов.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встречаются чаще всего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ошибкам при решении задач на проценты.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увидеть, где чаще всего сбиваются при решении процентных задач.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не с вычислением, а с выбором целого и переводом процентов в удобную форму. Чёткая запись данных снижает риск промахов.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через разумную оценку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ожиданием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окончательным ответом прикинь, каким он должен быть по смыслу. Если найдено 300% от числа, результат обязан быть втрое больше исходного значения, а не меньше.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 очевидность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5% от 200 получаются 100, это сразу вызывает сомнение: пять процентов от 200 — всего 10. Простая оценка помогает заметить ошибку раньше, чем она попадёт в ответ.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реальную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скидки цена стала выше, чем была, значит, вычисления выполнены неверно. В задачах на проценты результат всегда должен соответствовать жизненной логике и условию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проценты встречаются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процентов связано с покупками и учебными результатами. Значит, умение читать процентные данные полезно и в школе, и в повседневной жизни.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и бытовым примерам, 2025.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удобны там, где нужно быстро показать часть целого и сравнить несколько значений. Поэтому они часто встречаются в таблицах, диаграммах и новостных сообщениях.
</a:t>
            </a:r>
            <a:endParaRPr lang="en-US" sz="136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50" y="1317313"/>
            <a:ext cx="65565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88" y="1317313"/>
            <a:ext cx="65565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для закрепления темы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часть числа
</a:t>
            </a:r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вычислить 30% от 240 разными способами: через дробь, десятичную запись и устный счёт. Это помогает выбрать самый удобный приём для конкретного числа.
</a:t>
            </a:r>
            <a:endParaRPr lang="en-US" sz="1466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Восстановить целое
</a:t>
            </a:r>
            <a:pPr algn="ctr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40% равны 56, нужно найти всё число. Такие задания учат видеть связь между частью и целым и правильно выбирать деление как основное действие.
</a:t>
            </a:r>
            <a:endParaRPr lang="en-US" sz="1406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Вычисли, на сколько процентов выросло число с 90 до 117. Здесь важно сначала найти разность, а потом сравнить её с исходным значением.
</a:t>
            </a:r>
            <a:endParaRPr lang="en-US" sz="156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скидки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20% от 500 и 15% от 700, чтобы понять, какая скидка выгоднее. Иногда меньший процент даёт большую экономию из-за большей начальной цены.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Проценты: простой инструмент для точных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сравнивать доли, скидки и изменения величин. Если правильно определить целое, выбрать формулу и проверить ответ по смыслу, задача становится понятной и решаемой.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2026-05-29T20:21:49Z</dcterms:created>
  <dcterms:modified xsi:type="dcterms:W3CDTF">2026-05-29T20:21:49Z</dcterms:modified>
</cp:coreProperties>
</file>