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проценте: что это такое и где встречается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помогает видеть часть целого в жизни и математике.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проценты в математике и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возникли как удобный способ сравнивать разные величины через единое основание — сто частей. Они помогают читать скидки, результаты работ, опросы и таблицы быстрее и понятнее.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удобно использовать как основу для вычислений: от него легко перейти к любому другому проценту.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1%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одна сотая часть целого.
</a:t>
            </a:r>
            <a:endParaRPr lang="en-US" sz="14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на числовой шкале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от 0% до 100% видно, что процент показывает, какая часть целого уже использована или учтена. 0% означает отсутствие части, а 100% — всё целое.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доли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соответствует 50%, четверть — 25%, а три четверти — 75%. Такая запись помогает быстро оценивать доли без длинных вычислений.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процентов, дробей и десятичных чисел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часть целого может быть записана по-разному, и это помогает выбирать удобный способ вычислений.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видна связь записей, тем легче сравнивать величины и проверять ответы.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процент от числа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число, от которого берут процент, и сам процент. Затем процент переводят в дробь со знаменателем 100.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число умножают на полученную дробь. Например, 20% от 80 находят как 80 × 20/100 = 16.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пригодится в задачах о скидках, проверочных работах и статистике, потому что он даёт быстрый и точный результат.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нахождении процента от числа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вычисления на основе правила: число умножают на дробь, соответствующую проценту.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по его проценту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известно, сколько составляет часть, сначала находят 1%: данное значение делят на число процентов. Так получают опору для восстановления целого.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значение 1% умножают на 100. Например, если 30% — это 12, то всё число равно 40, потому что 12 ÷ 30 × 100 = 40.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обратны вычислению процента от числа: здесь по части и проценту восстанавливают целое, а не ищут часть от целого.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 магазинах и на ценниках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50% означает, что цена уменьшается вдвое, а 10% удобно считать как одну десятую от полной стоимости. Поэтому проценты на ценниках помогают быстро сравнивать предложения.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цена товара 1000 рублей и действует скидка 20%, новая стоимость составит 800 рублей. Процент помогает сразу увидеть, насколько уменьшилась цена и сколько удаётся сэкономить.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проценты и их дробные значения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проценты удобно запоминать через знакомые дроби.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проценты легко считать устно, потому что они связаны с простыми дробями и делением на 2, 4, 10 или 20.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 данных о классе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категории вместе образуют один полный класс, поэтому суммы долей всегда можно быстро проверить.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у спорта, а наименьшая — у «другое»; распределение хорошо видно без длинного списка чисел.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учебного примера, без привязки к конкретному классу.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513" y="2495275"/>
            <a:ext cx="223875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56" y="3506288"/>
            <a:ext cx="261188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читать результаты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сразу показывают, какую часть работы ученик выполнил. Например, 18 из 20 заданий — это 90%, а 15 из 20 — 75%, что удобно для оценки результата.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Посещаемость и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проценты помогают описывать посещаемость, участие в мероприятиях и выполнение домашних заданий. Так проще увидеть, насколько регулярно класс работает в течение четверти.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динамике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результаты за разные работы, процент помогает заметить рост или снижение. Это наглядный способ увидеть, улучшается ли успех ученика или требуется помощь.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часть, целое и процент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величины известны и что нужно найти в задаче на проценты.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 статистике и опросах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и диаграммах проценты помогают быстро сравнивать данные из разных источников. Это особенно удобно, когда нужно понять общую картину без сложных вычислений.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делают результаты опросов короткими и понятными: вместо длинного списка ответов можно сразу увидеть, какая группа встречается чаще, а какая — реже.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долей в классе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в некоторых сравнениях разница невелика, а в других одна группа заметно преобладает.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позволяют сравнивать разнородные группы в единой шкале и сразу замечать, где доля больше или меньше.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учебного примера, без привязки к конкретному классу.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процентами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процент и число: 10% — это не 10 единиц, а одна десятая часть целого. Поэтому важно помнить, что знак % всегда связан с сотней.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перевести процент в дробь или разделить на 100. Тогда вместо верного вычисления получают слишком большое число и не замечают ошибку сразу.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 и при устном счёте: ученик видит 20% от 50 и умножает 50 на 20, хотя нужно использовать 50 × 20/100.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ответ по смыслу: если процент маленький, результат не может быть больше исходного числа. Такая проверка помогает быстро заметить неверное решение.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проценты для устного счёта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легко считать через знакомые дроби и деление на 10, 2 или 4.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дробь, тем легче устно найти соответствующий процент и быстро проверить ответ без калькулятора.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 цифровой среде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особенно удобна на экране: шкала от 0% до 100% помогает быстро оценить прогресс без лишних слов и дополнительных пояснений.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 батареи и полоса загрузки показывают процент выполнения, чтобы пользователь понимал, сколько уже сделано и сколько ещё осталось до завершения процесса.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проценты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порядок действий при решении школьных задач на проценты.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рядом с нами каждый день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описывать части целого, сравнивать данные и быстро понимать информацию. Если уметь находить процент от числа и число по проценту, многие задачи становятся проще и понятнее.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2026-05-24T17:07:16Z</dcterms:created>
  <dcterms:modified xsi:type="dcterms:W3CDTF">2026-05-24T17:07:16Z</dcterms:modified>
</cp:coreProperties>
</file>