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площади многоугольника и площадь прямоугольника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фигуры и формула для прямоугольника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площадь в геометрии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измерять поверхности, читать чертежи, считать материалы и решать задачи с прямоугольниками, квадратами и клетчатой сеткой. Эта тема станет основой для новых разделов геометрии.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площадь многоугольника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какую часть плоскости занимает фигура внутри своих сторон. Это численное значение поверхности, поэтому его всегда сравнивают и записывают в квадратных единицах измерения.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многоугольники равны, их площади тоже равны, даже когда фигуры по-разному расположены на плоскости. Поворот, перенос или отражение не меняют площадь, если размеры сохраняются.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периметр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одинаковым периметром могут иметь разные площади. Поэтому длина границы и величина поверхности — это не одно и то же, и при решении задач их важно не путать.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955" y="1670354"/>
            <a:ext cx="3191482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площади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соотношения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единиц площади действуют квадратные отношения: 1 м² = 100 дм² = 10 000 см², 1 дм² = 100 см², 1 см² = 100 мм².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небольших фигур используют квадратный миллиметр и квадратный сантиметр. Они удобны на чертежах, в тетради и при работе с клетчатой бумагой, где легко считать отдельные клетки.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сетки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сетка помогает увидеть, что площадь считают не по длине границы, а по числу одинаковых квадратов внутри фигуры. Именно так удобно проверять результаты вычислений.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дециметр и квадратный метр применяют для больших поверхностей: листов, столов, полов, стен и участков. Чем больше объект, тем крупнее обычно выбирают единицу площади.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площадь фигуры по 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перейти от рисунка на сетке к ответу в квадратных единицах.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площади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зависит от 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 меняется, если фигуру перенести, повернуть или отразить. Важно только то, какие размеры она имеет, а не то, как именно расположена на плоскости.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многоугольник разбит на несколько неперекрывающихся частей, его площадь равна сумме площадей этих частей. Это позволяет находить площадь сложных фигур через более простые.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фрагмента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фигуры вырезают часть, общая площадь уменьшается на площадь удалённого фрагмента. Такое свойство особенно удобно при работе с вырезами, нишами и ступенчатыми контурами.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прямоугольника: примеры вычислений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используется одна и та же формула для площади прямоугольника.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получают умножением соседних сторон; ответ всегда записывают в квадратных единицах.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 × b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S = a × b работает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клетками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можно полностью заполнить единичными квадратами без пропусков и наложений. Поэтому его площадь удобно понимать как количество таких квадратов внутри фигуры.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и столбцы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ряду помещается a квадратов, а таких рядов — b. Значит, общее число квадратов равно произведению a × b, то есть площади прямоугольника.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 зависит от того, какую сторону назвать длиной, а какую шириной. Если перемножить соседние стороны, результат останется тем же, потому что умножение перестановочно.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одинаковом периметре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длине границы форма прямоугольника заметно влияет на размер поверхности и помогает понять, почему квадрат считают самым «ёмким» прямоугольником.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стороны к равенству, тем больше площадь при том же периметре; это показывает различие между периметром и площадью.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парам сторон при периметре 22; данные учебного примера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 см²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площадь квадрата со стороной 7 см.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все стороны равны, поэтому для него подходит формула площади прямоугольника в особом виде.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a²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в реальной задаче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 лист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поверхности встречаются каждый день: стол, тетрадный лист, экран. Для таких предметов формула площади особенно удобна, потому что размеры можно измерить обычной линейкой.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 стены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быстро понять, сколько материала потребуется для ремонта. Зная длину и ширину пола или стены, можно вычислить поверхность и избежать лишних затрат.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участок прямоугольной формы площадь показывает, какую часть поверхности он занимает. Это важно, если нужно сравнить размеры разных участков или рассчитать покрытие.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комнаты обычно подписывают две соседние стороны. По ним легко найти площадь помещения, не измеряя его заново, и сразу оценить размер будущей мебели.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площадь сложного многоугольника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перейти от сложной фигуры к нескольким простым и затем сложить полученные площади.
</a:t>
            </a:r>
            <a:endParaRPr lang="en-US" sz="230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00220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площади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периметром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площади складывают стороны фигуры. Это приводит к неверному ответу, потому что периметр показывает длину границы, а площадь — размер поверхности внутри.
</a:t>
            </a:r>
            <a:endParaRPr lang="en-US" sz="865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квадратных единиц считается неполным. Если площадь выражена в сантиметрах, дециметрах или метрах, рядом обязательно нужно писать см², дм² или м².
</a:t>
            </a:r>
            <a:endParaRPr lang="en-US" sz="942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те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нужны две соседние стороны, а не любые две величины. Если взять противоположные или случайные размеры, произведение не даст правильную площадь.
</a:t>
            </a:r>
            <a:endParaRPr lang="en-US" sz="892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только контур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клетками некоторые ученики смотрят только на внешний контур фигуры. Но площадь определяют по числу клеток внутри, а не по длине границы.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прямоугольников по парам сторон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близких размерах фигуры могут сильно отличаться по площади. Это особенно заметно, если одна сторона увеличивается, а другая уменьшается.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определяется произведением сторон: чем больше обе стороны одновременно, тем больше результат.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a × b; учебные примеры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единиц площади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квадратных единиц помогают записывать ответ в нужном масштабе и не путать размеры поверхности с линейными измерениями.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меньшей единице число увеличивается, а при переходе к большей — уменьшается.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квадратных единиц длины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возрастает площадь, если все линейные размеры увеличить вдвое.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быстрее, чем длина: она зависит сразу от двух сторон фигуры. Поэтому при масштабировании чертежей важно отдельно учитывать размеры и отдельность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изменения площади при изменении линейного масштаба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Квадратик, который можно увидеть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см² — это маленький квадрат со стороной 1 см. Его легко представить на клетчатой бумаге: он служит наглядной мерой для небольших фигур и деталей, которые удобно сравнивать глазами и линейкой.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измерений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квадратов 1 см² помогают проверить, верно ли найдена площадь. Если фигура почти полностью заполняет такие квадраты, ответ можно быстро сопоставить с рисунком и заметить ошибку в подсчёте.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1 квадратный сантиметр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площади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формуле S = a × b и проверке результата в квадратных единицах.
</a:t>
            </a:r>
            <a:endParaRPr lang="en-US" sz="225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площади помогает в дальнейшем изучении геометрии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нужна как отправная точка для изучения площади параллелограмма, треугольника и трапеции. Новые формулы легче понимать, если уже умеешь работать с прямоугольной моделью.
</a:t>
            </a:r>
            <a:endParaRPr lang="en-US" sz="863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составными фигурами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состоит из нескольких частей, её удобно делить на прямоугольники и треугольники. Такой приём встречается в задачах на сложные контуры, ступенчатые формы и планы помещений.
</a:t>
            </a:r>
            <a:endParaRPr lang="en-US" sz="905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чертежах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постоянно используется в черчении, планах комнат и участков, а также в заданиях на масштаб. Без этого умения трудно точно читать схемы и оценивать размеры объектов.
</a:t>
            </a:r>
            <a:endParaRPr lang="en-US" sz="1021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задачам с клетками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сетка помогает развивать внимательность и чувство меры. Она учит сравнивать фигуры, проверять ответ и замечать связь между площадью, формой и расположением на плоскости.
</a:t>
            </a:r>
            <a:endParaRPr lang="en-US" sz="9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 язык геометрии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точно описывать поверхность фигур и сравнивать их размеры. Знание формулы прямоугольника, квадратных единиц и способов разбиения фигур делает решения задач понятными и надёжными.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2026-05-29T05:09:07Z</dcterms:created>
  <dcterms:modified xsi:type="dcterms:W3CDTF">2026-05-29T05:09:07Z</dcterms:modified>
</cp:coreProperties>
</file>