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задавать точные вопросы о каждом слове.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не называют предметы и признаки прямо, а только указывают на них. Вопросительные местоимения нужны, когда нужно узнать неизвестное слово и выбрать правильную форму ответа.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уже знаем о местоимениях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что: вопросы о лице и предмете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 употребляют, когда спрашивают о человеке или другом одушевлённом существе. Такой вопрос помогает быстро узнать, кто действует, отвечает или участвует в событии.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что подходит, если нужно спросить о предмете, явлении или событии. Оно помогает уточнить, что лежит, произошло, изображено или требуется в ответе.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важны потому, что они помогают различать живое и неживое. От выбора слова зависит, какой ответ будет точным и грамматически правильным.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кто и что часто встречаются в классе, дома и в переписке. Они короткие, понятные и позволяют сразу перейти к нужной информации без 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помогает узнать свой тип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этой группе распределяются по значениям: лицо, предмет и количество. Это помогает быстро выбрать нужное местоимение в вопросе.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вопросительные местоимения и их значения
</a:t>
            </a:r>
            <a:endParaRPr lang="en-US" sz="2339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школьного курса русского языка,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Какой, который, чей: разные виды вопросов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урок сегодня?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 признак, мы спрашиваем какой. Такой вопрос помогает описать предмет точнее: день может быть солнечным, урок — интересным, а тетрадь — новой.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Который по счёту?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который нужно, если важно выбрать из ряда или назвать порядок. Оно помогает уточнить, какой предмет идёт первым, вторым или каким по счёту оказался в списке.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Чья это вещь?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чей спрашивает о принадлежности. С его помощью легко узнать, кому принадлежит пенал, тетрадь, пальто или рюкзак, не называя владельца заранее.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вопросительное местоимение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по смыслу вопроса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 вопросительных местоимений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 и что изменяются по падежам. Их формы помогают связать вопрос с ответом и правильно выбрать окончание существительного или местоимения в 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число,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какой и чей изменяются не только по падежам, но и по родам и числам. Благодаря этому вопрос легко согласуется с ответом и звучит грамотно.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задан верно, ответ подобрать проще. Форма местоимения подсказывает, какое слово нужно поставить: брату, учеником, о друге или другой вариант.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слов помогает задать свой тип вопроса и быстрее понять смысл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распределены равномерно, поэтому одна тема охватывает несколько разных ситуаций общения.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спрашивают разные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«Вопросительные местоимения» (6 класс)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в вопросах и ответах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Кому?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сразу подсказывает нужную форму ответа. Например: кому? — брату. Такой вопрос помогает не ошибиться в окончании и выбрать правильное слово в предложении.
</a:t>
            </a:r>
            <a:endParaRPr lang="en-US" sz="108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Кем?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кем? требует ответа в творительном падеже. В школьных примерах это особенно удобно: кем? — учеником. Вопрос и ответ совпадают по грамматическому смыслу.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ком?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предлогом тоже важно: о ком? — о друге. Предлог помогает увидеть, что ответ должен стоять в предложном падеже и звучать естественно.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подсказывает окончание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вопрос выбран точно, написать ответ легче. Вопросительное местоимение показывает, какая форма существительного нужна, и помогает избежать ошибок в окончании.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 разговоре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слова звучат постоянно: кто дежурит сегодня, что задано на дом, какой у нас кабинет. Они помогают быстро организовать разговор и получить нужную информацию.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вопросительные местоимения делают текст коротким и понятным. Чья это книга? Сколько страниц нужно прочитать? Который урок сейчас? Такие вопросы экономят время.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вопросы с этими словами возникают между учителем и учениками, а также между одноклассниками. Они поддерживают разговор и помогают уточнять детали без длинных объяснений.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сцена у доски, где школьники задают друг другу короткие вопросы. Такая картинка хорошо показывает, как вопросительные местоимения работают в живой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задавать вопрос или связывать части сложного предложения. Контекст помогает понять её роль.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остаётся той же, но значение меняется по контексту предложения.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2318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«Вопросительные местоимения»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заменить нужное слово другим: кто вместо что или какой вместо который. Сначала определите, что именно нужно узнать: лицо, предмет, признак, принадлежность или количество.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нужно ставить в подходящий падеж и, если требуется, в нужный род или число. Иначе вопрос звучит неестественно и мешает правильно построить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чей, какой, который и сколько различаются по смыслу. Чей рюкзак? — о владельце, какой урок? — о признаке, который урок? — о порядке, сколько страниц? — о количестве.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попробуйте подобрать ответ. Короткий ответ подскажет нужное местоимение и его форму: чей рюкзак — Пети, который урок — третий, сколько страниц — двадцать.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удобнее произносить в быстром разговоре, поэтому они чаще звучат в устных вопросах.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лидируют самые краткие формы; более точные вопросы требуют слов который и чей.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вопросительные слова встречаются чаще
</a:t>
            </a:r>
            <a:endParaRPr lang="en-US" sz="2332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типичным школьным вопросам; данные условные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 и знак вопроса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вопросительное предложение обычно заканчивается знаком вопроса. Он сразу показывает, что слово с вопросительным значением задаёт запрос, а не сообщает готовую информацию.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логическое ударение часто падает на само вопросительное слово: КТО пришёл? ЧЕЙ это пенал? КАКОЙ сегодня день? Так слушатель быстрее понимает, что именно нужно узнать.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интонация помогает не только задать вопрос, но и избежать недоразумения. Одна и та же фраза без вопросительного тона может прозвучать как обычное сообщение.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вопрос помогает найти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смыслу вопроса выбрать нужный тип ответа.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на уроке русского языка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дети учатся задавать точные вопросы к тексту и к предложению. Для этого важно выбрать местоимение, которое лучше всего подходит по смыслу и по форме.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нужно определить падеж, число, род или нужный вариант местоимения. Такая работа помогает не путать слова и правильно связывать вопрос с ответом.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учебнике вопросительные местоимения часто выделяют как опорные слова. Они помогают быстрее находить главные сведения, строить разбор предложения и проверять понимание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вопросительные местоимения помогают получить ответ на конкретный тип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местоимения отвечают за разные виды информации, поэтому выбор слова зависит от смысла вопроса.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по типам вопросов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 теме вопросительных местоимений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вопросительные местоимения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спросить именно о том, что нужно узнать, и не расплываться в общем вопросе. Благодаря этому собеседнику проще дать короткий и точный ответ.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слова делают диалог естественным и быстрым. С их помощью легко уточнить, кто говорит, что происходит и какой предмет имеется в виду.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вопросительные местоимения помогают работать с текстом, находить нужную информацию и проверять понимание прочитанного. Это полезно при ответах у доски и в тетради.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вопроса можно подобрать верное окончание в ответе. Это особенно важно, когда нужно написать предложение без ошибок и точно согласовать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значение связано со своей ситуацией общения: от короткого бытового вопроса до уточнения в учебном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слов покрывает широкий круг вопросов, поэтому она особенно важна для точной речи.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много значений объединяет одна группа слов
</a:t>
            </a:r>
            <a:endParaRPr lang="en-US" sz="2266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содержанию темы «Вопросительные местоимения»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 — ключ к точному 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уточнять лицо, предмет, признак, принадлежность, порядок и количество. Если правильно выбрать местоимение и его форму, вопрос становится понятным, а ответ — точным.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2026-05-28T06:03:23Z</dcterms:created>
  <dcterms:modified xsi:type="dcterms:W3CDTF">2026-05-28T06:03:23Z</dcterms:modified>
</cp:coreProperties>
</file>