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поля: кто живёт среди злаков и почему всем нужен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зелёный дом для растений, животных и невидимых помощников.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поля — это не только злаки, но и весь их маленький мир: свет, почва, вода, ветер и множество живых соседей. Здесь всё связано, как в дружной команде, где у каждого есть своё дело.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Поле: живой мир под открытым небом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чаще всего растут в поле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рожь, овёс и ячмень растут ровными рядами и быстро заполняют пространство зелёными листьями. Потом появляются колосья с зёрнами, из которых получают муку, кашу и хлеб. Без этих растений поле теряет свою главную силу и пользу.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главные труженики поля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Клевер, ромашка и василёк делают поле ярче и заметнее, будто кто-то рассыпал по нему краски. Их нектар и пыльца привлекают пчёл, шмелей и бабочек. Такие растения помогают насекомым, а значит, поддерживают жизнь всего поля.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среди стеблей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посевов встречаются и другие травы, которые не всегда заметны с первого взгляда. Они защищают почву, удерживают влагу и дают укрытие мелким животным. Именно из таких растений начинается множество пищевых цепей.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травы рядом с урожаем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поле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Насекомые-непоседы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Кузнечики, бабочки, жуки и пчёлы встречаются в поле чаще всего. Они шуршат в траве, перелетают с цветка на цветок и делают поле особенно шумным и живым.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зверьки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полёвки осторожно прячутся среди стеблей и в норах. Им важно находить семена, травинки и безопасные укрытия, чтобы не стать чьим-то обедом.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травами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и перепела часто держатся открытых пространств. Они ищут корм на земле, а ещё подают голос, будто рассказывают всем, что поле сегодня в порядке.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лисицы и ласки помогают удерживать равновесие. Они охотятся на мелких животных и не дают им размножаться слишком сильно.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пищевая цепь в поле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солнечная энергия проходит через растения к животным и хищникам.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грамм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может содержать миллионы живых организмов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крошечной горстке земли скрыта целая команда помощников: они рыхлят почву, удерживают влагу и поддерживают рост растений.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поле нужны насекомые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цветка на цветок. Благодаря этому у растений появляются семена и плоды, а поле не остаётся без будущего.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урожаю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и некоторые жуки поедают вредителей, которые могут портить листья и стебли. Так маленькие помощники защищают растения без шума и лишней суеты.
</a:t>
            </a:r>
            <a:endParaRPr lang="en-US" sz="2988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траве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живут среди стеблей, прячутся от ветра и находят тёплые места для отдыха. Без них поле стало бы гораздо тише и беднее.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других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сами становятся кормом для птиц, мышей и других обитателей поля. Поэтому они важны не только для цветов, но и для всей пищевой цепи.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меняется в разные времена года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молодые ростки, первые цветы и много свежей зелени. Поле как будто просыпается после долгого сна.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зёрна и семена. Растения постепенно желтеют, а многие животные начинают готовиться к холодам.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густеют, насекомые жужжат, птицы ищут корм, а поле выглядит особенно шумным и тёплым.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 исчезает, но становится тихой. Часть животных прячется в норах, часть улетает, а поле отдыхает под снегом.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жизни в поле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Зайцу важно не выделяться на открытом пространстве. Его шерсть помогает сливаться с травой летом и снегом зимой. Так он становится менее заметным для хищников и может спокойнее искать корм.
</a:t>
            </a:r>
            <a:endParaRPr lang="en-US" sz="202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маскировку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полёвки не любят лишней опасности, поэтому устраивают норы в земле. Там теплее, безопаснее и легче переждать непогоду. Под землёй тоже кипит тихая жизнь.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прячутся под землёй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поле становится холодно и еды меньше, многие птицы улетают в тёплые края. Там легче пережить зиму, а потом вернуться обратно, когда поле снова зазеленеет.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дорогу в тепло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поле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выращивают пшеницу, рожь, овощи и кормовые растения. Именно здесь появляются зерно, мука, каши и корм для домашних животных — настоящая еда из открытого пространства.
</a:t>
            </a:r>
            <a:endParaRPr lang="en-US" sz="2370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сельскому 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ухаживает за посевами, поливает их, удобряет почву и собирает урожай. Если делать это аккуратно, поле остаётся полезным и для людей, и для живых существ вокруг.
</a:t>
            </a:r>
            <a:endParaRPr lang="en-US" sz="237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тяжёлой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уплотнение почвы мешает корням и дождевым червям, а растениям становится труднее расти. Поэтому технику используют осторожно и только тогда, когда это действительно нужно.
</a:t>
            </a:r>
            <a:endParaRPr lang="en-US" sz="2244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бережность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лишние химические вещества и вытаптывание вредят полю. Бережное отношение помогает сохранить здоровье почвы, насекомых и птиц, чтобы поле не теряло свою силу.
</a:t>
            </a:r>
            <a:endParaRPr lang="en-US" sz="23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поле людям и природе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полях выращивают зерновые культуры, из которых получают муку, хлеб, каши и другие продукты. Без таких посевов людям было бы гораздо труднее каждый день собирать знакомую еду на стол.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каждый день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служит укрытием и кормом для птиц, насекомых и мелких зверьков. Здесь можно найти траву, семена, нектар и место, где удобно спрятаться от опасности.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сельскохозяйственные растения идут не только людям, но и домашним животным. Зерно, зелёная масса и кормовые травы помогают поддерживать жизнь на фермах и в хозяйствах.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поле поддерживает сразу много жителей: растения, насекомых, птиц и маленьких зверей. Когда все части экосистемы в порядке, природе легче сохранять чистоту и богатство жизни.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равновесие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полю, а кто мешает урожаю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труженики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другие почвенные жители рыхлят землю, делают её мягче и помогают воде проходить глубже. Благодаря этому корни растений дышат свободнее и растут сильнее.
</a:t>
            </a:r>
            <a:endParaRPr lang="en-US" sz="271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цветка на цветок. Без их работы многим растениям было бы труднее образовывать семена, а урожай стал бы беднее.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и некоторые жуки поедают тлю и других мелких вредителей. Так они защищают растения без шума и суеты, словно маленькие сторожа поля.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Тля, саранча и некоторые грызуны могут сильно вредить растениям, если их становится слишком много. Тогда листья и стебли повреждаются, а урожай уменьшается.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нарушается равновесие в поле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в одной части экосистемы постепенно отражаются на всех остальных.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жизнь в поле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мышей, полёвок и других зверьков помогают понять, кто живёт под землёй. Такие убежища скрыты от глаз, но по ним легко заметить, что поле вовсе не пустое.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ходы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лап, погрызенные стебли и поломанные травинки рассказывают о ночных и дневных гостях поля. По таким знакам можно догадаться, какие животные здесь кормились или пробегали.
</a:t>
            </a:r>
            <a:endParaRPr lang="en-US" sz="1974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погрызы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в траве, перья на земле и тихие взлёты птиц подсказывают, что рядом есть пернатые жители. Они выбирают места, где можно спрятаться и спокойно вырастить птенцов.
</a:t>
            </a:r>
            <a:endParaRPr lang="en-US" sz="2109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перья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Жужжание, мелькание крыльев и прыжки в траве выдают насекомых и мелких обитателей. Даже когда всё кажется спокойным, в поле постоянно кто-то летает, ползает и ищет пищу.
</a:t>
            </a:r>
            <a:endParaRPr lang="en-US" sz="205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 и движение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связано с лесом, лугом и дорогами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из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Лисы, совы и другие лесные жители иногда заходят на поле в поисках добычи. Для них это удобное место охоты, особенно когда рядом есть высокая трава и укрытия.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 луга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луга в поле прилетают пчёлы, бабочки и другие опылители. Они легко перелетают между разными растениями и помогают природе связывать соседние участки в единый живой мир.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проходит дорога, в поле становится больше шума, пыли и движения. Из-за этого некоторым животным труднее прятаться, а растениям — расти спокойно.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не стоит отдельно, как одинокий остров. Оно связано с лесом, лугом и дорогами, словно соседние комнаты в большом доме, где всё влияет друг на друга.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поля и почему им трудно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полевым птицам и насекомым нужны спокойные участки с высокой травой. Там легче прятать гнёзда, искать корм и избегать лишнего беспокойства со стороны людей и животных.
</a:t>
            </a:r>
            <a:endParaRPr lang="en-US" sz="2988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раннего покоса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траву косят слишком рано, многие гнёзда и укрытия исчезают ещё до того, как птенцы и насекомые успевают вырасти. Тогда редким видам становится особенно трудно выжить.
</a:t>
            </a:r>
            <a:endParaRPr lang="en-US" sz="2941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 часто распахивают или вытаптывают, в нём остаётся мало мест, где можно спрятаться. Тогда животным сложнее находить пищу, строить гнёзда и защищаться от хищников.
</a:t>
            </a:r>
            <a:endParaRPr lang="en-US" sz="2933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поля плохо переносят загрязнение и частое нарушение почвы. Им нужны места без лишнего мусора, с живыми растениями и здоровыми насекомыми рядом.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полю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землепользование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разрушать почву тяжёлой техникой без нужды и не тревожить её чаще, чем требуется. Если земля остаётся живой и рыхлой, растениям легче расти, а животным — жить.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Травяные 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высокой травы помогают насекомым и мелким зверькам прятаться и находить пищу. Такие участки работают как маленькие зелёные убежища среди большого поля.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без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оставлять стекло, пластик и другой мусор, поле остаётся безопасным для птиц, зверьков и людей. Чистое место лучше выглядит и дольше сохраняет здоровье.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гнёзда, рвать всё подряд и вытаптывать траву ради забавы. Даже маленькая осторожность помогает сохранить дом для многих живых существ и не нарушить их привычную жизнь.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разное время суток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поле просыпается вместе с птицами. Слышны первые песни, лёгкий шорох травы и движение насекомых, которые начинают искать тёплые цветы и капли росы.
</a:t>
            </a:r>
            <a:endParaRPr lang="en-US" sz="2543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поле особенно оживлённо. Насекомые летают с цветка на цветок, собирают нектар и пыльцу, а растения получают помощь, нужную для будущих семян.
</a:t>
            </a:r>
            <a:endParaRPr lang="en-US" sz="2666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многие дневные жители становятся спокойнее, зато появляются мыши, полёвки и другие осторожные зверьки. Они выходят, когда становится тише и прохладнее.
</a:t>
            </a:r>
            <a:endParaRPr lang="en-US" sz="242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над полем могут охотиться совы, а в траве слышны тихие шорохи. У каждого времени суток свои герои, и все они по очереди выходят на сцену.
</a:t>
            </a:r>
            <a:endParaRPr lang="en-US" sz="26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частей связываются в одно живое целое.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«Экосистема поля»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живёт, когда вместе работают шесть частей природы: растения, животные, почва, вода, воздух и солнце.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живой зелёный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поля кормит людей, даёт дом животным и учит нас беречь равновесие. Если заботиться о земле, растениях и обитателях, поле останется живым, красивым и полезным.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2026-05-26T09:37:00Z</dcterms:created>
  <dcterms:modified xsi:type="dcterms:W3CDTF">2026-05-26T09:37:00Z</dcterms:modified>
</cp:coreProperties>
</file>