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аудирование на английском языке: рассказ «Упрямая Надя»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понимание речи на слух через анализ рассказа о Наде и её упрямстве.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урока и его важность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«Упрямая Надя» — часть курса английского для 8 класса. Цель — улучшить восприятие речи на слух и расширить словарный запас, познакомиться с героями и развить критическое мышление.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исторический контекст рассказа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принадлежит Евгению Пермяку, советскому писателю, известному детской литературой в 1950-х годах с воспитательной направленностью.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стиля — сочетание педагогических идей с занимательным сюжетом, что способствует нравственному развитию школьников.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широко применяется в образовательных программах для изучения поведения персонажей и расширения речевых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главных героев рассказа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— девочка с сильным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— 12-летняя героиня, обладающая упрямством и независимостью. Её решительность часто приводит к несогласию с окружающими, что подчёркивает её самостоятельность.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— разные подходы к воспитанию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Надии терпеливы и обаятельны. Они ищут разные методы общения, чтобы понять и направить дочь, проявляя любовь и заботу.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соседи — поддержка 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Нади — сверстники и взрослые, которые оказывают поддержку или становятся примером для неё, влияя на формирование её взглядов и отношений.
</a:t>
            </a:r>
            <a:endParaRPr lang="en-US" sz="9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рассказа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упорно отказывается выполнять просьбы родителей, проявляя свой характер и логику, что вызывает конфликт в семье.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реагируют по-разному — от убеждений до терпеливого ожидания, пытаясь сохранить доверие и понять дочь.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поколениями развивается напряжение, приводящее к пониманию и переосмыслению отношений.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Надя получает урок, который изменяет её взгляд на общение и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последствия упрямства Надии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доказывать свою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следует принципу «делаю по-своему», настаивая на своём мнении. Это порождает трудности в общении и вызывает конфликты с родителями.
</a:t>
            </a:r>
            <a:endParaRPr lang="en-US" sz="106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как способ преодолеть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ситуациях настойчивость Надии помогает справиться с повседневными задачами, показывая положительные стороны её характера и силы воли.
</a:t>
            </a:r>
            <a:endParaRPr lang="en-US" sz="10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характера Надии родителями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сталкиваются с упрямством дочери и выбирают разные стратегии общения, стараясь не сломать её личность.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подходов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убеждения, личный пример и обсуждения, чтобы направить Надю к осознанию последствий своих поступков.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понимают, что нельзя подавлять волю ребенка, важен диалог и уважение к мнению дочери.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конфликта формируется взаимопонимание, что способствует развитию ответственности и уважения в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уроки рассказа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упрямства и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исследует, когда упрямство становится препятствием, а когда настойчивость помогает формировать зрелую личность, балансируя между самостоятельностью и ответственностью.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поколений и взаимопонимание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подчёркивает важность открытого общения и умения признавать свои ошибки для укрепления семейных связей и личного роста.
</a:t>
            </a:r>
            <a:endParaRPr lang="en-US" sz="9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речи и диалогов в рассказе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отражают напряжённый конфликт взглядов между Надей и взрослыми, демонстрируя борьбу убеждений и эмоций.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выражается индивидуально: эмоционально, аргументированно, что помогает понять их мотивацию.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речевых особенностей способствует развитию навыков слушания, расширяет словарный запас и понимание интонаций.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второстепенных персонажей
</a:t>
            </a:r>
            <a:endParaRPr lang="en-US" sz="1959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друзей в поддержке Надии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помогают Наде понять важность дружбы и поддержки, демонстрируя различные модели взаимодействия — от помощи до конфликтов.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как образцы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знакомые взрослых выступают примерами ориентиров для Надии, влияя на формирование её моральных представлений.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Дружеское собрание как модель коллективной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участием друзей показывает, как общение и совместное решение проблем укрепляют межличностные связи и учат компромиссам.
</a:t>
            </a:r>
            <a:endParaRPr lang="en-US" sz="8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аудирования — основа изучения английского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развивает умение воспринимать английскую речь на слух, позволяя лучше понимать произношение, интонацию и ритм, что существенно улучшает общение.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аудирования формирует способность выделять основную информацию и детали, улучшая понимание смысловых оттенков и намерений говорящих.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аудирования помогает ученикам строить связные диалоги, развивая навыки обратной связи и реагирования в общении на английском языке.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способствует расширению словарного запаса, благодаря восприятию новых слов и выражений в контексте живой речи и ситуаций из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успешного аудирования: статистика эффективности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требует высокой концентрации, что делает его самым результативным способом изучения аудиоматериалов в школе.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осознанное восприятие речи значительно повышает уровень понимания в сравнении с пассивным прослушиванием.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8 класса,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улучшения понимания на слух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конспектирование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услышанного с одноклассниками развивает навыки коммуникации и критического мышления. Ведение конспектов способствует активному восприятию и систематизации информации.
</a:t>
            </a:r>
            <a:endParaRPr lang="en-US" sz="1016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прослушивание и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прослушивание сложных фрагментов помогает лучше усвоить смысл и особенности речи, способствует закреплению лексики и фразеологии. Анализ новых выражений расширяет словарь и понимание контекста.
</a:t>
            </a:r>
            <a:endParaRPr lang="en-US" sz="9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и выражения из рассказа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know better” отражает уверенность в собственной правоте и часто используется при споре или отстаивании мнения.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don’t want to — and that’s it” показывает решимость отказаться от предложения без дальнейших обсуждений, акцентируя упрямство.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am right” служит утверждением своей позиции, подчеркивая настойчивость и готовность отстоять мнение в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65262"/>
            <a:ext cx="4009200" cy="1609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реакции: сравнительный анализ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различные ситуации и реакции персонажей, выявляя динамику взаимоотношений и развитие характера Надии под влиянием окружения.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окружающих влияют на поступки Надии, способствуя трансформации её характера и пониманию последствий.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«Упрямая Надя»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эволюция главной героини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проявляет упрямство и самостоятельность, отстаивая своё мнение несмотря на протесты родителей.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начинает осознавать последствия своих действий, становится более восприимчивой к советам и начинает учитывать чужую точку зрения.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Надя демонстрирует зрелость: проявляет ответственность, эмпатию и готовность к компромиссам в отношениях с семьей и друзьями.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образовательный фон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семейные ценности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раскрывает важность уважения к старшим и поддержки внутри семьи, подчёркивая роль диалога и взаимопонимания между поколениями в воспитании детей.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и нравственных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«Упрямая Надя» помогает подросткам осознать значимость ответственности и умения слушать других, формируя социальные и этические нормы поведения в коллективе.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 дальнейшая практика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рассказа на английском помогает закрепить лексические и грамматические навыки, развивая умение выражать мысли связно и понятно.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альтернативного финала стимулирует творческое мышление и позволяет ученикам глубже понять мотивацию героев.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примеров упрямства из собственной жизни способствует развитию эмпатии и саморефлексии.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вопросов по аудиотексту развивает критическое мышление и умение анализировать услышанную информацию.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умения слушать для работы в группе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ситуаций из рассказа развивает навыки коммуникации, что способствует успешной групповой работе и укреплению командного духа.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помогает учитывать мнения одноклассников, избежав конфликтов и обеспечивая эффективное взаимодействие в совместных проектах.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аудирования для успешного обучения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восприятия речи на слух улучшает коммуникативные умения и критический анализ, способствуя личностному росту и социальной адаптации подростков.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2026-05-07T16:27:02Z</dcterms:created>
  <dcterms:modified xsi:type="dcterms:W3CDTF">2026-05-07T16:27:02Z</dcterms:modified>
</cp:coreProperties>
</file>