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Homecoming: американская традиция и тема для урока английского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праздник, где спорт, традиции и встречи создают атмосферу сообщества.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обычно проходит осенью и особенно заметен в американских школах. Это не только матч или танцы, а целая традиция, объединяющая учеников, учителей, выпускников и родителей вокруг школьной жизни и духа команды.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Homecoming: что важно понять заранее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 слова Homecoming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homecoming означает «возвращение домой». В школьной традиции оно связано с возвращением выпускников в родную школу и с радостью снова быть частью знакомого места.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подчёркивает чувство принадлежности к школе и к людям вокруг неё. Это не просто событие, а знак того, что школьное сообщество остаётся важным даже после выпуска.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часто связывают со словами school spirit, friendship, tradition и celebration. Они помогают описать не только сам Homecoming, но и настроение, которое он создаёт у учеников.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английского эта тема удобна тем, что показывает, как одно слово может описывать и событие, и культурную традицию, и чувство связи с сообществом.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праздника Homecoming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2427" y="240665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Homecoming ученики часто надевают одежду в цветах школы. Это делает праздник заметным и помогает всем чувствовать себя частью одной команды.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2427" y="3140476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плакаты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Коридоры, классы и вход в школу украшают баннерами, рисунками и надписями. Такие детали создают праздничную атмосферу и показывают, что событие важно для всей школы.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2427" y="387430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фотографии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празднике звучит музыка, а ученики и выпускники фотографируются вместе. Эти моменты помогают сохранить воспоминания и делают день особенно ярким.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2427" y="4608127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и трибуны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центр праздника — школьный стадион. Там собираются fans, supporters и вся школьная crowd, чтобы cheer за team и почувствовать общий подъём.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52427" y="5341953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обычно воспринимается как весёлое и шумное событие. Он объединяет спорт, общение и школьную гордость в одном праздничном дне.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Homecoming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событий Homecoming в школе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Homecoming и английская лексика к ним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части праздника связаны с разной школьной лексикой и действиями.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праздника помогает выучить отдельный набор слов и лучше понять школьную культуру США.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типичные элементы традиции Homecoming, по материалам темы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Футбольный матч как центр праздника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Homecoming строится вокруг домашнего матча по американскому футболу. Именно он собирает вместе учеников, родителей, учителей и выпускников.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игры все смотрят на home team и активно cheer for the team. Такой момент создаёт ощущение единства и делает матч частью школьной традиции.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stadium становится местом, где встречаются знакомые и одноклассники. Для многих учеников это не только спорт, но и важная часть общения.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матча подходят выражения win the game, supporters, school stadium и home team. Они часто встречаются в текстах о школьных праздниках и спорте.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официальный опрос, а логическое распределение главных причин, по которым праздник ценят в школе.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особенно силён там, где спорт, общение и традиции поддерживают чувство community.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ключевых мотивов по теме Homecoming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Homecoming важен для школьного сообщества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школы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King and Queen of Homecoming выбирают голосованием или по школьной традиции. Обычно это ученики, которых считают заметными, уважаемыми и активными в жизни школы.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признания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здесь означает не только внешний вид, но и признание участия в школьных делах. Это символ праздника, а не соревнования красоты.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 характер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выбирают тех, кто помогает классу, дружелюбно относится к другим и участвует в мероприятиях. Поэтому этот выбор связан с поведением, а не только с популярностью.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момент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короля и королевы становится частью общей celebration. Оно добавляет церемониальности и делает Homecoming ещё более запоминающимся для всей школы.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 королева Homecoming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Spirit Week: тематическая неделя перед праздником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Spirit Week проходит перед Homecoming и помогает школе постепенно настроиться на праздник. Каждый день создаёт особую тему и поднимает общий excitement.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могут приходить в pajamas, в одежде twin day или в стиле retro day. Иногда бывают jersey day и school colors day, чтобы показать школьный дух.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дни делают здание и коридоры яркими и живыми. Когда многие участвуют сразу, школа выглядит как одно большое сообщество, готовое к празднику.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традиции помогает запомнить лексику о костюмах, внешнем виде и эмоциях. Для урока английского особенно важны слова themed, costume, colors и excitement.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Homecoming Dance звучит музыка, люди общаются и танцуют. Этот вечер часто остаётся в памяти как одно из самых ярких школьных событий года.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матча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обычно проходит вечером после футбольной игры или в конце Homecoming Week. К этому моменту школа уже настроена на праздник, а ученики ждут встречи с друзьями и музыкой.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вечеру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танцем ученики выбирают нарядную одежду: dress для девушек и suit для юношей. Многие делают фотографии, приходят парами или с друзьями и заранее обсуждают планы на вечер.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Dance: школьный танцевальный вечер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школьных событий показывает, что они связаны с разными целями, временем и уровнем торжественности.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подчёркивает школьный дух и связь с сообществом, а graduation отмечает окончание обучения и переход к следующему этапу.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общепринятых особенностей американских школьных традиций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и выпускной: в чём разница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Homecoming укрепляет школьное сообщество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 школьная традиция превращается в общее событие для учеников и выпускников.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 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Выпускники приезжают на Homecoming, чтобы увидеть учителей, одноклассников и знакомые места. Такое возвращение делает праздник особенно тёплым и показывает, что школьные связи не исчезают после окончания учёбы.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9285" y="3222012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присутствие соединяет прошлое и настоящее школы. Для младших учеников alumni — это пример того, что школьные воспоминания, дружба и традиции могут сохраняться на долгие годы и возвращаться в важных моментах.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 включает alumni, reunion, old classmates и school memories. Эти слова помогают говорить о встречах выпускников, о воспоминаниях и о том, как школа остаётся частью жизни человека.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выпускников в традиции Homecoming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заметными элементами обычно остаются матч и танцы, а остальные части могут отличаться в зависимости от школы и её традиций.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имеет общую основу, но школы по-разному расставляют акценты: спортивная часть и танец встречаются чаще всего.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описаний школьных традиций Homecoming в США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Homecoming встречаются чаще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Homecoming в словах и образах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41051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школы сразу создают настроение праздника. Они видны на одежде учеников, плакатах, баннерах и трибунах, поэтому даже издалека понятно, что идёт большое школьное событие.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736900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стадион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 стадиона, шум трибун и группа поддержки делают праздник особенно энергичным. Такие детали помогают описать атмосферу словами excited, lively и energetic, которые удобно использовать на уроке английского.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132752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учеников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вызывает радость, гордость и ожидание встречи с друзьями. Слова happy, proud и excited хорошо подходят для описания того, как чувствуют себя участники и зрители праздника.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528601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фото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фотографии делают событие более запоминающимся. Ученики часто сохраняют снимки с друзьями, потому что именно они потом напоминают о праздничном вечере и общих впечатлениях.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9924450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целом Homecoming выглядит шумным, ярким и дружелюбным. Это хороший пример того, как школьное событие может объединять спорт, общение и радостные эмоции в один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Homecoming отличается в разных школах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3003901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центр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школах главное внимание уделяется футбольному матчу, в других — танцам или параду. Это показывает, что традиция одна, но каждая школа расставляет свои акценты.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208199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Неодинаковая программа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Homecoming включает большую Spirit Week, коронацию и встречу выпускников, а иногда ограничивается только матчем и танцами. Программа зависит от возможностей и школьных традиций.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24751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Homecoming всегда остаётся ежегодным событием, которое объединяет учеников, учителей и выпускников. Именно поэтому его воспринимают как важную школьную традицию.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Homecoming ученикам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пользу школьники получают от участия в Homecoming и почему это событие запоминается надолго.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помогает ученикам общаться, чувствовать себя частью школы и создавать общие воспоминания вместе с разными поколениями школьного сообщества.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эффектов школьного праздника Homecoming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как тема для изучения английского языка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повторить слова, связанные со школьной жизнью: school spirit, game, parade, dance и celebration. Эти слова легко использовать в коротких предложениях и простых описаниях.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традициях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удобно обсуждать вместе с темой traditions. Ученики могут сравнивать, какие школьные события есть в США и какие праздники или традиции знакомы им самим.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даёт возможность говорить о feelings: happy, excited, proud, lively. Такие слова полезны, потому что они часто встречаются в текстах о школе и общих мероприятиях.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 помогает лучше понять американскую школьную культуру. Через этот пример можно сравнивать роль школы в жизни учеников в разных странах и замечать общие и разные черты.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Homecoming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Homecoming — это больше, чем школьный праздник: он соединяет спорт, музыку, встречи и традиции. Тема помогает лучше понять культуру США, расширить словарь и говорить о школе как о сообществе.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2026-05-31T05:25:55Z</dcterms:created>
  <dcterms:modified xsi:type="dcterms:W3CDTF">2026-05-31T05:25:55Z</dcterms:modified>
</cp:coreProperties>
</file>