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в Раннем Средневековье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общин к народам: как формировался славянский мир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славяне в Европе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славянские племена появились в письменных источниках VI века. Их земли лежали между Вислой, Днепром и Карпатами, а жизнь менялась на фоне переселений народов и соседства с сильными державами.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славян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ранних письменных источниках славян называли венедами, склавинами и антами. Эти имена помогают учёным сопоставлять сообщения авторов с археологическими находками и картой расселения.
</a:t>
            </a:r>
            <a:endParaRPr lang="en-US" sz="849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Ранних славян обычно связывают с пражской и корчакской культурами. По керамике, жилищам и погребениям исследователи восстанавливают быт, переселения и связи между племенами.
</a:t>
            </a:r>
            <a:endParaRPr lang="en-US" sz="849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выделились из большой индоевропейской общности. Их объединяли родственные языки, сходный уклад жизни и преобладание земледелия, которое долго оставалось основой существования.
</a:t>
            </a:r>
            <a:endParaRPr lang="en-US" sz="849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объединяли не только язык и происхождение, но и похожие традиции, связанные с землёй, лесом и водой. Такой уклад помог славянам быстро расселяться и сохранять культурную близость.
</a:t>
            </a:r>
            <a:endParaRPr lang="en-US" sz="8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поселения славян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охотно селились у рек, озёр и в лесной полосе. Здесь было легче найти воду, рыбу, дичь и удобные участки для распашки земли.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поселения чаще всего состояли из нескольких дворов. Жилища стояли недалеко друг от друга, чтобы было удобно работать вместе и защищаться от опасности.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и 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строили полуземлянки и наземные срубы. Рядом располагались пашни, огороды и пастбища, поэтому поселение сразу было связано с трудом и запасами пищи.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давал древесину и охотничью добычу, а вода помогала в рыболовстве и перевозках. Природная среда определяла и быт, и способы выживания славян.
</a:t>
            </a:r>
            <a:endParaRPr lang="en-US" sz="10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занятия славян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хозяйстве важны были и сезонность работ, и зависимость от природы. Выбор культур отражал местные условия и привычки земледельцев.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основу жизни составляло земледелие; остальные занятия дополняли его и помогали переживать неурожайные годы.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данным учебной исторической литературы о хозяйстве ранних славян
</a:t>
            </a:r>
            <a:endParaRPr lang="en-US" sz="6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 и союзы славян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единый славянский мир постепенно разделился на три крупные ветви.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территории и соседство с другими народами привели к появлению отдельных ветвей славян, хотя у них долго сохранялись общие корни.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историческая схема по расселению славян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славянского расселения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ход расселения славян в V–IX веках по данным письменных и археологических источников.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строй славян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жизни была соседская община. Земля, леса и пастбища использовались сообща, поэтому люди были заинтересованы в совместной работе и взаимной помощи.
</a:t>
            </a:r>
            <a:endParaRPr lang="en-US" sz="1021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вопросы решало вече — собрание взрослых членов общины. На нём обсуждали споры, походы, выбор вождей и другие дела, важные для всего племени.
</a:t>
            </a:r>
            <a:endParaRPr lang="en-US" sz="1060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Старейшины и вожди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главе племени стояли старейшины и военные вожди. Их авторитет опирался на опыт, смелость и умение защищать людей в трудные времена.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неравенства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у части знати стало больше скота, оружия и добычи. Это усиливало их власть и показывало, что внутри общества возникало имущественное неравенство.
</a:t>
            </a:r>
            <a:endParaRPr lang="en-US" sz="10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Жилище, одежда и повседневность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утварь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жилищах стояли глиняная печь, деревянная посуда и ручные жернова. Такие предметы показывают, что дом был одновременно местом труда, приготовления пищи и хранения запасов.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и мужские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занимались ткачеством, готовили пищу и вели хозяйство. Мужчины работали на земле, охотились и делали простые предметы для дома и работы.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обувь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была в основном кожаной и без лишних украшений. Повседневный быт славян строился вокруг практичности: каждая вещь должна была служить долго и надёжно.
</a:t>
            </a:r>
            <a:endParaRPr lang="en-US" sz="1147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одежды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шили из льна, шерсти и кожи. Она была простой, удобной для работы и защищала от холода, ветра и дождя в повседневной жизни.
</a:t>
            </a:r>
            <a:endParaRPr lang="en-US" sz="12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угрозы и соседи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 не точные цифры, а сравнительную силу давления соседей. В таких условиях укреплялись союзы и росла роль военных вождей.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опасность заставляла славян объединяться, строить укрепления и искать союзников, а иногда — признавать зависимость от сильных соседей.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учебной исторической литературы о соседях ранних славян
</a:t>
            </a:r>
            <a:endParaRPr lang="en-US" sz="6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0966" y="2401195"/>
            <a:ext cx="419738" cy="47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14352"/>
            <a:ext cx="449100" cy="3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языческих верований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сил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связывали мир людей с природой и особенно уважали гром, солнце, воду и лес. Эти силы воспринимались как живые и способные помогать или наказывать человека.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обрядов выбирали рощи, холмы, берега рек и источники. Такие места считались близкими к богам, поэтому там приносили дары, просили защиты и благодарили за урожай.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в жизни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сопровождали посев, жатву, свадьбы и похороны. Обряды помогали объединять людей, сохранять традиции и объяснять важные события через привычные образы и действия.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Идолы и жертвоприношения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культа стояли идолы — изображения божеств, а также жертвенные дары. Через них люди старались заручиться поддержкой Перуна, Даждьбога, Велеса и Мокоши в повседневной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жили ремесло и обмен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Железо, нужное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 был одним из самых уважаемых людей в поселении: от его работы зависели топоры, ножи, наконечники стрел и детали для хозяйства. Простые, но надёжные вещи служили долго и помогали в земледелии, охоте и защите общины.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Глина, ткань и украшения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 лепили прочные сосуды, а женщины пряли нити и ткали полотно для одежды и бытовых нужд. Мастера также делали фибулы, браслеты и другие украшения, которые находят археологи в древних поселениях и курганах.
</a:t>
            </a:r>
            <a:endParaRPr lang="en-US" sz="862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Товары, которые меняли на серебро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обмен шли меха, мёд, воск, хлеб и иногда пленники. В ответ славяне получали серебро, оружие и дорогие привозные вещи, которые показывали рост богатства и связи с дальними соседями.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племя становилось княжеством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общины к власти князя происходил постепенно под влиянием войн, обмена и накопления богатства.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контактов со славянами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отношения с Византией сочетали войну, службу, торговлю и культурное влияние.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не была только противником: через неё славяне узнавали новые способы жизни, вооружение и веру, а также включались в более широкие связи.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о контактах славян с Византией в VI–IX веках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Великого переселения и расселения славян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IV–V 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переживает большие переселения народов. Старые границы ослабевают, и многие племена начинают двигаться в поисках новых земель и безопасных территорий.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 век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появляются в письменных источниках и быстро расселяются в разных направлениях. Их поселения возникают на больших пространствах Восточной и Центральной Европы.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VII–VIII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 закрепляются на новых землях, смешиваются с местным населением и образуют устойчивые союзы. Формируются различия между восточными, западными и южными славянами.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крупных союзов и укреплённых центров возникают первые государственные образования. Расселение славян становится частью новой политической карты Европы.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объединяло и разделяло славян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сохранялись дольше всего, потому что основывались на языке, хозяйстве и обычаях повседневной жизни.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славян было прочным, но расстояния и контакты с разными соседями постепенно усиливали различия между ветвями.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 ранних славянах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рассказывают находки археологов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земле и курганах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Курганы, остатки жилищ и вещи из погребений помогают понять, как славяне хоронили своих умерших и чем пользовались при жизни. По таким находкам археологи восстанавливают маршруты расселения и границы древних культур.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 и украшения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Глиняные сосуды, фибулы, браслеты и другие мелкие вещи рассказывают о быте и вкусе людей. По форме изделий можно определить местные традиции, а по орнаменту — связи между разными племенами.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 хозяйственные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Наконечники стрел, ножи, серпы и детали ремесленных инструментов показывают, чем занимались жители поселений и как они защищались. Такие находки помогают увидеть не только войну, но и мирный труд ранних славян.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усложнялась жизнь в VIII–IX веках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изменения в хозяйстве, власти и устройстве общества ранних славян.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от ранних славян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языки сохранили общее происхождение, хотя со временем очень сильно различились. Это видно в похожих словах, устойчивых выражениях и древних именах, которые дошли до наших дней.
</a:t>
            </a:r>
            <a:endParaRPr lang="en-US" sz="925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быт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Земледелие, работа на земле и жизнь рядом с рекой оставались важной частью хозяйства во многих славянских странах. Такие привычки долго определяли календарь, питание и образ жизни людей.
</a:t>
            </a:r>
            <a:endParaRPr lang="en-US" sz="93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 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народные традиции сохранили память о древних обрядах, связанных с природой, урожаем и семейными событиями. Позже часть обычаев изменилась, но их корни уходят в раннее Средневековье.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славяне стали частью общей истории Европы. Их путь от общин к государствам помогает понять, как возникли многие современные народы, а также почему у славян много общего.
</a:t>
            </a:r>
            <a:endParaRPr lang="en-US" sz="10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общины к народам Европы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славяне прошли путь от небольших земледельческих общин до крупных союзов и первых государств. Их расселение, войны, торговля и контакты с соседями изменили карту Европы навсегда.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2026-06-02T05:46:42Z</dcterms:created>
  <dcterms:modified xsi:type="dcterms:W3CDTF">2026-06-02T05:46:42Z</dcterms:modified>
</cp:coreProperties>
</file>