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способами литература представляет мир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строит художественный мир, показывая реальность через слово.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копирует события буквально: он отбирает главное, меняет акценты и связывает факты с переживаниями. На итог влияют жанр, время и место, характеры и авторское отношение. Поэтому художественный мир «собран» из разных приемов.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художественный мир не равен обычной жизни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исходная ситуация и возникает конфликт. Герой попадает в обстоятельства, где нужно действовать, и читатель понимает, как устроен мир произведения.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усиливается: герой сталкивается с испытаниями, меняет планы, делает выбор. Так раскрываются отношения между людьми и причины происходящего.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достигает наивысшей точки. В решающий момент поступки и решения героя особенно ясно показывают, что для него важно.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получает завершение: становится понятнее, чем закончилась борьба и почему выбор героя был значим. Отсюда вырастает общий смысл.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как основа изображения мира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— маленькая, но точная подробность: звук, запах, предмет в руке, цвет неба. Она работает как «ключ» к сцене и помогает мгновенно почувствовать быт, время и настроение.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одна деталь заменяет длинное объяснение: например, мокрый асфальт передает ожидание дождя, а старый портфель настраивает на школьные заботы. Через такие мелочи раскрывается и характер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делает мир узнаваемым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(7 класс), учебная схема; показатели условны для наглядности.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герои задают движение и смысл, а остальные элементы уточняют атмосферу: пейзаж, детали, диалог, портрет и символ работают «вместе» с ними.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художественный мир создаётся не одним приёмом. Даже небольшой символ или деталь усиливают впечатление, потому что дополняют главные компоненты.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литературе создавать образ мира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показывает, как человек живёт среди других: что он думает, чувствует и как поступает. Его характер проявляется в действиях, словах, внутренних сомнениях — и становится «точкой зрения» текста.
</a:t>
            </a:r>
            <a:endParaRPr lang="en-US" sz="1023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герой становится главным способом увидеть эпоху и отношения между людьми. Так читатель узнаёт, как люди общались, чего ожидали друг от друга и как проявлялись нормы времени.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разных героев автор раскрывает ценности и правила поведения. Смелость, доброта, упрямство или трусость помогают понять, какие конфликты возможны в этом мире и почему они возникают.
</a:t>
            </a:r>
            <a:endParaRPr lang="en-US" sz="1081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центр художественного мира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6961" y="1394038"/>
            <a:ext cx="2390078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работают по-разному, но в одном произведении соединяются в целостную картину: читатель видит и внешний мир, и внутренние переживания.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отличается каждый способ: один показывает действия и события, другой — внешность и характер, третий — отношения через речь или скрытый смысл образа.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изображения мира в литературе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шагов, из которых складывается текст: от идеи автора до главной мысли.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художественный мир произведения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— это описание природы, погоды, времени суток, сезона или местности. Часто он связан с переживаниями героя: весна дарит надежду, буря усиливает тревогу, тишина помогает размышлять.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писателей разных эпох природа становится не просто фоном. У А. С. Пушкина, И. С. Тургенева и М. М. Пришвина она помогает понять атмосферу сцены и глубже почувствовать внутреннее состояние персонажей.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литературе: природа и настроение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(7 класс), учебная схема; значения условны для иллюстрации.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авторы нередко «подстраивают» эпизод под время суток: смена дня и ночи помогает передать ожидание, активность, усталость или тишину.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показывает закономерность: описание времени суток почти всегда поддерживает эмоциональный тон сцены и помогает читателю точнее почувствовать состояние героя.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время суток связано с настроением в тексте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2250" y="3055087"/>
            <a:ext cx="300900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 речь персонажей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героя видно, сколько ему лет и как он воспитан. Его манера говорить помогает понять характер: кто спокоен, кто раздражается, а кто старается держать себя в руках.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раскрывает человека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реплики короткие, разговор будто движется быстрее. В таких эпизодах читатель замечает реакции сразу: возражение, уточнение, сомнение. Смена интонаций делает сцену напряжённее.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оживляют сцену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использует обращения и формулы вежливости, это передаёт уважение и дистанцию между людьми. По этим словам становится ясно, как в тексте устроены отношения и кто кого признаёт авторитетом.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обращения — знак уважения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резким тоном, грубые формулировки и перебивания часто сигналят о конфликте. Через них заметно, что герои спорят не только о фактах, но и о чувствах, чести, правоте.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слова показывают конфликт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случай в литературе может звучать по-разному: смешно, грустно, поучительно или тревожно. Автор направляет впечатление через то, какие слова он выбирает и как завершает эпизод.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проявляется в интонации, повторах, контрастах и деталях, которые выделяются особенно. Иногда автор говорит прямо, но чаще читатель понимает позицию, наблюдая за тем, как показаны герои и последствия поступков.
</a:t>
            </a:r>
            <a:endParaRPr lang="en-US" sz="998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авторскую оценку текст становится не просто рассказом о событиях. Он помогает понять, как относиться к происходящему, и подводит к главной мысли произведения.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и оценка событий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029" y="1808050"/>
            <a:ext cx="3994841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(обобщение).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мир может выглядеть узнаваемо и правдоподобно или наоборот — нарушать привычные законы. Сравнение признаков помогает понять, какие смыслы строит автор.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опирается на понятные причины и детали, фантастика — на необычные события. При этом чувства людей остаются близкими, поэтому идеи читаются в обоих типах текстов.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Реалистическое и фантастическое изображение мира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— это образ, который работает не только «в прямом значении», но и получает дополнительный смысл. Например, дорога часто воспринимается как жизненный путь, а окно — как надежду или ожидание.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Тьма нередко связана с неизвестностью, а огонь — с силой или опасностью. Благодаря символам текст становится многослойным: вещь в книге остаётся реальной, но одновременно становится знаком важной мысли.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скрытые смыслы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тем курса литературы; ориентировочная схема (без точного статистического подсчёта).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авторы сосредоточиваются на том, что близко читателю: быт, переживания и решения. Исторический фон обычно появляется, чтобы точнее показать время и поступки героев.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литература умеет изображать и реальную жизнь, и воображаемые миры. Наиболее часто встречаются повседневный и внутренний планы, потому что они легко узнаются.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мира показывает литература чаще всего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изображение мира передает детали эпохи: одежду, речь, занятия, обычаи и особенности отношений. Такие элементы помогают почувствовать, что герои живут «в своём времени», а не в современности.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исторических произведениях важны точные названия предметов и старинные слова. Они делают речь героев убедительнее и помогают представить реальную картину мира той эпохи.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Подробности быта раскрывают, как люди работали, отдыхали и решали повседневные задачи. Благодаря этому читатель понимает, чем прошлое отличалось от настоящего — и почему решения персонажей были такими, а не другими.
</a:t>
            </a:r>
            <a:endParaRPr lang="en-US" sz="1123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школьных текстах исторический фон работает на смысл: события воспринимаются объемнее. Он связывает поступки героев с традициями и конфликтами времени, делая рассказ более доказательным.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мир в произведении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чтения: от заглавия к пониманию главной мысли через наблюдения за героями, деталями и конфликтом.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читатель открывает художественный мир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читатели по-своему представляют героев и места действия. Один может увидеть больше тревоги, другой — больше надежды, потому что текст запускает разные ассоциации.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один текст вызывает разные образы у читателей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восприятие влияет личный опыт: похожая ситуация в жизни читателя усиливает определённые детали. Если опыт другой, и образ в воображении складывается иначе, но остаётся близким по смыслу.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Учитываются настроение, словарный запас и знакомство с похожими произведениями. Когда читатель лучше понимает слова и интонации, ему легче уловить подтекст и авторский замысел.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одно и то же описание может привести к разным картинам. Литература каждый раз создается заново в воображении, а чтение становится совместным поиском смысла.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Метафора, сравнение, эпитет, повтор, контраст и олицетворение усиливают выразительность текста. Они помогают передать цвет, звук, движение и настроение точнее, чем простое перечисление.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приемы, которые делают мир ярче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образах «лес шепчет», «тихий двор» или «золотой свет» предметы начинают звучать и действовать. Подобные приёмы делают читательское воображение активным и точным.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автор сопоставляет явления или подчеркивает различия, описание становится более живым. Благодаря художественным средствам обычная сцена превращается в целостный художественный образ.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оживает через слово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мир разными способами: сюжет, герои, пейзаж, деталь, диалог, символ и авторская оценка. Она соединяет реальность и вымысел, внешний мир и переживания человека, помогая увидеть глубже.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2026-05-15T05:15:59Z</dcterms:created>
  <dcterms:modified xsi:type="dcterms:W3CDTF">2026-05-15T05:15:59Z</dcterms:modified>
</cp:coreProperties>
</file>