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 и охрана природы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дарит нам воздух, воду и жизнь. Узнаем, что ей вредит и как помочь.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«Природная среда. Охрана природы»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 — всё, что существует в природе и не создано человеком. Это леса, реки, горы, воздух, почвы, растения и животные. Мы ежедневно зависим от неё: пьём воду, дышим воздухом, выращиваем урожай и получаем пищу.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природная среда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живой природе относятся растения, животные, грибы и микроорганизмы. Они участвуют в круговороте веществ: растения дают кислород, грибы разлагают остатки, а животные переносят семена и поддерживают пищевые связи.
</a:t>
            </a:r>
            <a:endParaRPr lang="en-US" sz="835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организмам и влияет на климат. Без неё не растут растения, пересыхают водоёмы и исчезают подходящие места обитания для животных, особенно для рыб и насекомых.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солнце и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обеспечивает дыхание и влияет на погоду. Солнце даёт тепло и помогает растениям расти. Температура определяет, где могут жить разные виды и когда происходит цветение и сезонные перемещения животных.
</a:t>
            </a:r>
            <a:endParaRPr lang="en-US" sz="835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опора для растений и источник питательных веществ. Рельеф (горы, равнины, овраги) меняет направление ветров и сток воды. Без почвы и устойчивого рельефа трудно выращивать культурные растения.
</a:t>
            </a:r>
            <a:endParaRPr lang="en-US" sz="8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часть природной среды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очищает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воздух заметно отличается: деревья поглощают часть загрязнений и удерживают пыль. Это помогает людям дышать легче, а растениям — получать больше света. Благодаря густой зелени воздух становится свежее и приятнее даже в жаркие дни.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хранит влагу и защищает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задерживает дождевую воду, поэтому почва лучше сохраняет влагу. Корни деревьев укрепляют землю и уменьшают разрушение склонов. Там, где есть лес, меньше размывов и проще поддерживать жизнь трав и кустарников.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множества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не только деревья. В нём живут птицы, звери, насекомые и грибы, а на стволах и в подстилке находят укрытие многие виды. Белки, зайцы, дятлы, лисы, ель, берёза и папоротники образуют сложную «лесную компанию».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природе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повседневности чаще всего заметны дым от транспорта и бытовой мусор, а причины остаются «рядом».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сразу несколько угроз воздействуют на места обитания, природе сложнее восстанавливаться. Это усиливает исчезновение видов и деградацию экосистем.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перечисленных в теме видов угроз; значения — условные доли для наглядности.
</a:t>
            </a:r>
            <a:endParaRPr lang="en-US" sz="5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40817"/>
            <a:ext cx="5253300" cy="2039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окружающую среду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 связаны с реальной жизнью людей: транспортом, производством и бытовыми привычками. Последствия затрагивают воздух, воду и почву.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загрязнение возникает там, где мы используем технику и обращаемся с отходами: уменьшая их влияние, мы снижаем вред природе.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«Природная среда. Охрана природы».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вред природе становится проблемой для человека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причин и последствий: изменения в лесах, воде и местах обитания отражаются на здоровье и качестве жизни.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богатство природы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это разнообразие растений, животных, грибов и других организмов. Чем больше видов, тем устойчивее природные сообщества: им легче переживать засуху, холода и вспышки болезней.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помогает растениям опыляться и размножаться. Когда исчезают опылители, падает урожайность и сокращается количество семян, а значит, уменьшается и будущая «жизнь» леса или поля.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один вид, могут нарушиться цепи питания. Меняются условия для других организмов: одни виды получают меньше еды, а другие начинают размножаться быстрее, чем нужно.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сообщества лучше восстанавливаются после бедствий. Поэтому защита разных видов — это не только про красоту, но и про сохранение природных процессов.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 и почва — главные природные богатства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любом ресурсе отражаются на остальных: загрязнённая почва ухудшает воду, а пыль и дым — воздух.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ресурса поддерживают жизнь людей, рост растений и существование животных, поэтому их охрана должна быть комплексной.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сравнительная схема на основе содержания темы; шкала — условная для наглядности.
</a:t>
            </a:r>
            <a:endParaRPr lang="en-US" sz="5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Заповедники: охрана без лишних вмешательств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создают для сохранения редких видов и природных комплексов в естественном состоянии. На таких территориях ограничивают хозяйственную деятельность, вырубку и сбор растений. Это помогает сохранить «живую систему» целиком, а не отдельный объект.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парки: природа и бережное посещение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защищают ландшафты, животных и растения, но при этом рассчитаны и на просвещение. Здесь важны правила поведения посетителей: нельзя шуметь, разжигать огонь вне установленных мест и загрязнять территорию. Так природа остаётся доступной, но под охраной.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Заказники: защита конкретных видов и мест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создают для охраны определённых природных участков и видов. В период охраны могут ограничивать охоту, сбор редких растений и действия, которые разрушают места обитания. Благодаря этому редким видам легче восстанавливаться и сохранять численность.
</a:t>
            </a:r>
            <a:endParaRPr lang="en-US" sz="9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318" y="1318200"/>
            <a:ext cx="4759364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природе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действием и его причиной. Следуя правилам, мы уменьшаем вред природе и помогаем сохранить чистоту воздуха, воды и почвы.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простое действие имеет «обратную связь» в природе: меньше разрушений, загрязнений и риска — значит, экосистемы сохраняются лучше.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охране природы (обобщённые правила поведения).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82484"/>
            <a:ext cx="346800" cy="277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0641" y="1836742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редкие виды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собирает сведения о редких и исчезающих видах растений и животных. Туда попадают те, чьё количество уменьшается, а условия жизни ухудшаются из‑за действий человека.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список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редких видов нужен ученым и государству: он помогает определить, кого охранять в первую очередь, где создавать защиту и как планировать меры восстановления среды обитания.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попадают под охрану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включают виды, которым угрожают вырубка лесов, охота, загрязнение природы, распашка земель и разрушение мест обитания. Угроза может быть разной по силе.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как сигнал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— важный знак тревоги для людей. Она напоминает: если игнорировать проблемы, исчезновение видов станет необратимым, а природные связи нарушатся.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человек уменьшает свой экологический след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складывается: один поступок помогает, а повторение привычек каждый день снижает нагрузку на мусорные системы и ресурсы.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наибольшую пользу дают действия про отходы и потребление — они сокращают количество мусора и то, что нужно производить снова.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относительные оценки для сравнения привычек, без привязки к реальным статистическим данным (дата подготовки — 2026-05-13).
</a:t>
            </a:r>
            <a:endParaRPr lang="en-US" sz="5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отходов: от раздельного сбора до переработки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типичный цикл переработки: раздельный сбор → сортировка → переработка материалов → повторное использование.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местные проблемы связаны со свалками: мусор накапливается у домов и пустырей, из‑за чего портится внешний вид района и усиливается загрязнение почвы и воздуха.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родного края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ручьи могут страдать от загрязнения: у берегов появляется мусор и снижается качество воды, что мешает растениям и животным, а людям делает отдых менее безопасным.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встречаются вырубка деревьев, вытаптывание травы и пожары. Когда нарушается растительный покров, почва хуже удерживает влагу и быстрее разрушается, а животным трудно находить дом.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изменения, полезно сравнивать «до» и «после» вмешательства человека: как выглядел парк или улица раньше и что стало теперь после уборок, посадок и соблюдения правил.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засуха и изменения погоды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погоды могут менять сроки цветения, появление насекомых и миграции птиц. Также колеблется уровень воды в реках: одни участки пересыхают, другие испытывают сильный стресс.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делает растения сухими и повышает риск лесных и степных пожаров. В такие периоды огонь распространяется быстрее, а последствия отражаются на животных, почве и качестве воздуха вокруг.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изменения в цифрах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подобраны как относительные: они помогают сравнить направления изменений, не подменяя реальную статистику конкретного региона.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проблемы накапливаются дольше, природной среде сложнее восстановиться: снижается устойчивость экосистем и растёт стоимость будущих исправлений.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относительные значения для объяснения накопительного эффекта (дата подготовки — 2026-05-13).
</a:t>
            </a:r>
            <a:endParaRPr lang="en-US" sz="5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8476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501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природе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Ученые‑экологи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Ученые-экологи изучают воздух, воду, почву, растения и животных. Они проводят наблюдения, фиксируют изменения и помогают понять, откуда берётся загрязнение и какие меры работают лучше всего.
</a:t>
            </a:r>
            <a:endParaRPr lang="en-US" sz="938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Волонтеры и экологические 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Волонтеры убирают берега рек, собирают мусор в лесах и участвуют в посадке деревьев. Их усилия поддерживают порядок на местах обитания и снижают вред от отходов.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участвовать в сборе макулатуры, уходе за клумбами и бережном отношении к школьному двору. Так формируются полезные привычки, а результаты видны сразу.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40817"/>
            <a:ext cx="5253300" cy="2039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 в защиту природы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дело выбирает школа, к чему это приводит и какой пример можно организовать в классе или на территории.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дают двойной эффект: помогают природе и учат системному поведению, когда правила соблюдаются не только на уроке, но и в быту.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практик экологического воспитания (без привязки к конкретной школе).
</a:t>
            </a:r>
            <a:endParaRPr lang="en-US" sz="5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начинается с каждого человека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человеку воздух, воду и пищу, поэтому сохранение лесов, рек, почв, животных и чистого воздуха зависит от законов, ученых, волонтеров и ежедневных привычек людей. Это будущее страны.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2026-05-13T00:13:53Z</dcterms:created>
  <dcterms:modified xsi:type="dcterms:W3CDTF">2026-05-13T00:13:53Z</dcterms:modified>
</cp:coreProperties>
</file>