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черепаха: сказка о терпении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Ингушская сказка о гонке, смехе и неожиданной победе.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живет народная сказка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передают из уст в уста и бережно хранят опыт народа. В ингушских историях животные часто говорят и поступают как люди, помогая детям легко понять доброту, труд и важные жизненные уроки.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— быстрый и ловкий. Он легко бежит вперед и уверен, что почти никто не сможет его обогнать, поэтому ведет себя очень самоуверенно.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движется медленно, но спокойно. Она не спешит и не спорит, а просто идет своим путем, шаг за шагом, не теряя силы и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контраст делает сказку понятной даже маленьким слушателям: один герой торопится, другой сохраняет терпение, и оба запоминаются сразу.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состязание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перед стартом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узкой тропинке между деревьями уже чувствуется ожидание гонки. Трава мягко колышется, а два героя стоят рядом, будто еще раздумывают, кто первым сорвется с места. Простая лесная сцена помогает сразу увидеть начало соревнования.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поле и начало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широком поле легко разглядеть дорогу, зеленую траву и свободное пространство для бега. Заяц и черепаха стоят на старте, а вокруг тихо и просторно. Такая картина сразу подсказывает: сейчас начнется необычное состязание.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заяц слишком уверен в себе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хвастается своими силами и смотрит на черепаху свысока. Из-за этого заяц перестает быть внимательным и забывает, что любое дело требует серьезного отношения.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знает, что бегает очень быстро, и именно это делает его самонадеянным. Он заранее уверен в победе и даже не думает, что соперник может удивить.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когда герой слишком гордится собой, он может ошибиться. Уверенность полезна, но хвастовство часто мешает увидеть настоящую опасность.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черепаха идет спокойно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не тратит время на спор и шумные слова. Она выбирает спокойный путь и начинает движение без лишних разговоров, будто точно знает свой маршрут.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ее шаг небольшой, но очень ровный. Она не сбивается, не отвлекается и не пытается бежать быстрее, чем может, поэтому сохраняет силы до конца.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героине особенно хорошо видно, что терпение тоже бывает сильным. Даже без спешки можно дойти до цели, если не останавливаться и не терять настойчивость.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гонка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спокойствие побеждает спешку.
</a:t>
            </a:r>
            <a:endParaRPr lang="en-US" sz="10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так уверенно вырывается вперед, что начинает думать: победа уже почти у него в лапах. Ему кажется, что можно ненадолго остановиться и ничего не изменится.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 отдых вместо продолжения пути и совсем забывает, что гонка еще не закончилась. Эта ошибка выглядит смешно, но именно она становится решающей.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заяц теряет время, черепаха спокойно идет дальше. Ее шаги не самые быстрые, зато они не прерываются и помогают двигаться к цели без остановок.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собственной невнимательности заяц упускает лидерство. Сказка показывает, что даже очень быстрый герой может проиграть, если слишком рано перестанет стараться.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ошибка зайца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выигрывает не потому, что бежит быстро, а потому, что не сдается. Она остается сосредоточенной и продолжает путь, даже когда вокруг все кажется тихим и обычным.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победы черепахи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успех строится на постоянстве: маленькие шаги складываются в большое расстояние. С каждым движением она незаметно приближается к финишу и не тратит силы зря.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важному: если спокойно делать свое дело каждый день, можно прийти к очень хорошему результату. Терпение иногда сильнее скорости.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можно увидеть финал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заяц обычно выглядит очень удивленным: он рассчитывал на легкую победу, а вместо этого сам потерял шанс. Это делает финал смешным и поучительным.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Черепаха, наоборот, спокойна и довольна. Она приходит первой не случайно: ее настойчивость помогает завершить гонку, и именно поэтому финал запоминается так ярко.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75" y="2057775"/>
            <a:ext cx="25290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сказки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ведет к цели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не спешит и не сворачивает с пути. Ее спокойствие напоминает, что важное дело нельзя делать впопыхах: шаг за шагом можно дойти даже очень далеко.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не всегда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умеет бегать быстро, но одной скорости мало. Если не смотреть по сторонам и не думать о деле, можно легко потерять преимущество и уступить победу.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сильнее хвастовства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победа приходит к тому, кто продолжает идти вперед. Не нужно хвалиться раньше времени: намного полезнее спокойно делать свое дело до конца.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очень быстрый и ловкий, поэтому сразу верит в свою победу. Но вместе с этим он становится самоуверенным и забывает, что соперника нельзя недооценивать.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хвастаться и действует слишком поспешно. Из-за такой спешки заяц перестает внимательно следить за гонкой и совершает смешную, но обидную ошибку.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Черепаха, наоборот, ведет себя спокойно и не спорит зря. Она не торопится, делает ровные шаги и уверенно движется вперед, не отвлекаясь на шум и насмешки.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настойчивость показывает хороший пример для детей. Даже если кто-то движется медленно, он может добиться цели, если не останавливается и не теряет терпение.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у героев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гонки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сразу понимают, кто кажется самым быстрым. Простая завязка делает историю ясной и интересной с первых минут.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происходит неожиданная ошибка зайца. Именно этот момент вызывает улыбку и заставляет внимательно следить за тем, что будет дальше.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побеждает черепаха, и это удивляет. Такой итог легко запоминается и помогает детям понять, что терпение часто сильнее спешки.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природы, которые помогают представить сказку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тропа перед стартом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легко представить тихую тропинку среди травы и деревьев. Такой пейзаж создает ощущение обычного дня, когда вот-вот начнется важное состязание. Природа выглядит простой и доброй, как сама сказка.
</a:t>
            </a:r>
            <a:endParaRPr lang="en-US" sz="1037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светлое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в оформление горы, зеленые склоны и ясное небо, история сразу получает ингушский колорит. Широкое пространство подчеркивает путь героев. Спокойная природа хорошо сочетается с терпеливым характером черепахи.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сказки по шагам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хвастовство превращается в ошибку, а спокойное упорство помогает прийти к победе.
</a:t>
            </a:r>
            <a:endParaRPr lang="en-US" sz="8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дело на середине, даже если все идет легко. Черепаха показывает, что спокойный шаг за шагом путь тоже может привести к победе.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 над тем, кто кажется слабее. В сказке именно это самоуверенное поведение приводит зайца к смешной и поучительной неудаче.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быстро начинать, но и внимательно продолжать. Если не отвлекаться и не лениться, можно дойти до цели, даже когда путь кажется длинным.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эпизод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яркий момент сказки наступает тогда, когда заяц решает отдохнуть. Он думает, что уже победил, и поэтому теряет бдительность. Именно здесь его уверенность превращается в ошибку.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заяц отдыхает, черепаха спокойно идет дальше. Этот эпизод особенно важен, потому что в нем видно главное отличие героев: один спешит и отвлекается, а другой терпеливо продолжает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10062"/>
            <a:ext cx="264300" cy="2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народной сказки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передает детям то, что взрослые знают давно. Простые события и понятные герои помогают легко запомнить важный жизненный урок.
</a:t>
            </a:r>
            <a:endParaRPr lang="en-US" sz="90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люди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 сказке говорят и поступают почти как люди. Поэтому ребенок сразу видит, что такое спешка, гордость, терпение и настойчивость.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просто смешит, а учит думать о своих поступках. Она напоминает, что труд и выдержка ценятся больше, чем громкие слова.
</a:t>
            </a:r>
            <a:endParaRPr lang="en-US" sz="9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не злой и не плохой, но он слишком уверен в себе. Из-за этого он недооценивает соперника и теряет победу, которую почти уже держал в лапах.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не быстрее и не сильнее, зато она действует разумно. Ее спокойный характер помогает ей не сбиться с пути и дойти до финиша первой.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очень разные, и именно поэтому история такая интересная. Один показывает, как мешают спешка и гордость, а другой — как помогает выдержка и сосредоточенность.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видно, что успех зависит не только от таланта. Важно еще уметь ждать, стараться и не останавливаться, когда путь кажется долгим.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 героях в конце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Ингушская сказка о зайце и черепахе напоминает: не надо спешить и зазнаваться. Спокойствие, труд и упорство помогают дойти до цели и победить по-настоящему.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сказки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2026-05-24T02:52:41Z</dcterms:created>
  <dcterms:modified xsi:type="dcterms:W3CDTF">2026-05-24T02:52:41Z</dcterms:modified>
</cp:coreProperties>
</file>