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описанная вокруг многоугольника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окружность проходит через вершины фигуры и зачем это нужно.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описанную окружность в 9 классе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окружности, углы и свойства многоугольников. Она помогает находить центр, радиус и неизвестные элементы фигуры, а также проверять, можно ли провести окружность через все её вершины.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через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 — это окружность, которая проходит через все вершины многоугольника. Если хотя бы одна вершина не лежит на ней, фигура не считается вписанной в эту окружность.
</a:t>
            </a:r>
            <a:endParaRPr lang="en-US" sz="1125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находится на одинаковом расстоянии от каждой вершины. Это делает его особой точкой фигуры: по ней можно проверить правильность построения и свойства многоугольника.
</a:t>
            </a:r>
            <a:endParaRPr lang="en-US" sz="1106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R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центра до любой вершины называют радиусом описанной окружности и обозначают буквой R. Один и тот же радиус подходит для всех вершин данной фигуры.
</a:t>
            </a:r>
            <a:endParaRPr lang="en-US" sz="1154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описанной окружности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у треугольника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треугольника существует ровно одна описанная окружность. Это означает, что через его три вершины можно провести только одну окружность, не изменяя положение этих точек.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 находится в точке пересечения серединных перпендикуляров к сторонам треугольника. Достаточно провести два таких перпендикуляра: их пересечение и будет нужной точкой.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видны треугольник, его вершины, центр окружности и равные отрезки от центра до вершин. Эти отрезки подчёркивают, что радиусы имеют одинаковую длину.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описанную окружность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треугольником или многоугольником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центра описанной окружности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центра состоит в том, что он равноудалён от всех вершин фигуры. Поэтому, если измерить расстояние до одной вершины, такое же значение получится и для остальных.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окружность построена верно, каждая вершина должна лежать на ней. Это удобно использовать для самопроверки: даже небольшая ошибка в центре сразу заметна по несовпадению вершин.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двух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треугольника хватает двух серединных перпендикуляров, чтобы найти центр. Третья вершина автоматически окажется на той же окружности, если построение выполнено точно.
</a:t>
            </a:r>
            <a:endParaRPr lang="en-US" sz="10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центра описанной окружности в разных треугольниках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центра связано с величиной углов треугольника. Это помогает быстро ориентироваться в чертеже и понимать, где искать точку построения без дополнительных вычислений.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 угол треугольника, тем дальше центр смещается от фигуры; в прямоугольном случае он лежит на гипотенузе.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свойств треугольника и описанной окружности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делится гипотенуза, если соединить её концы с центром описанной окружности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описанной окружности прямоугольного треугольника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центр описанной окружности лежит на гипотенузе, поэтому радиус легко находить по одной стороне и использовать это в задачах на построение.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описанной окружности в основных фигурах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положение центра и главное свойство для разных фигур.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описанная окружность связана с равенством расстояний от центра до вершин, но способ нахождения центра зависит от фигуры.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существования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четырёхугольник можно описать около окружности. Для этого все его вершины должны лежать на одной окружности, иначе фигура не будет вписанной.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вписанного четырёхугольника суммы противоположных углов равны 180°. Этот признак часто используют в задачах, чтобы быстро проверить наличие описанной окружности.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описанным четырёхугольникам относятся некоторые прямоугольники и равнобедренные трапеции, если выполняется нужное условие. Но для любого четырёхугольника это свойство не гарантировано.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четырёхугольник имеет описанную окружность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 легко узнать по тому, что все его вершины находятся на общей окружности. На чертеже обычно выделяют саму окружность, четыре точки и две пары противоположных углов, чтобы показать их взаимосвязь. Такой рисунок помогает сразу увидеть нужное свойство.
</a:t>
            </a:r>
            <a:endParaRPr lang="en-US" sz="948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четыре вершины лежат на одной окружности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 проста: сумма противоположных углов должна быть равна 180°. Если это условие выполняется, четырёхугольник можно описать около окружности. Именно поэтому на задачах часто отдельно подписывают углы и сравнивают их в парах.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через углы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и описанная окружность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центр описанной окружности совпадает с центром фигуры. Это означает, что все вершины расположены на одном и том же расстоянии от этой точки.
</a:t>
            </a:r>
            <a:endParaRPr lang="en-US" sz="1076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как опора для 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радиус, можно находить стороны, периметр и центральный угол. Поэтому описанная окружность помогает не только в построении, но и в решении числовых задач.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самых знакомых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наглядно это видно у квадрата, равностороннего треугольника и правильного шестиугольника. У этих фигур легко заметить равенство сторон, углов и расстояний до центра.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правильных многоугольников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фигуры имеют один центр и описанную окружность. Различия связаны с числом сторон и тем, как делится полный круг между вершинами.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правильного многоугольника, тем меньше центральный угол и тем больше осей симметрии.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свойства правильных многоугольников, школьный курс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расстояние от центра до любой вершины.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отрезок помогает строить окружность, проверять принадлежность вершин и решать задачи на длины и углы.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существования описанной окружности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по свойствам многоугольника и углов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две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смешивать описанную и вписанную окружности. Первая проходит через вершины фигуры, а вторая касается её сторон, поэтому признаки у них разные.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считают все четырёхугольники подходящими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четырёхугольник можно описать около окружности. Для этого нужно специальное условие, иначе четыре вершины не окажутся на одной общей окружности.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 строят перпендикуляры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серединные перпендикуляры проведены с ошибкой, центр окружности смещается. Тогда расстояния до вершин становятся разными, и построение теряет правильность.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не все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проверяют только две или три точки и делают поспешный вывод. Но для описанной окружности важно убедиться, что на ней лежат все вершины фигуры.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темой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описанную окружность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последовательность действий и ожидаемый результат на каждом шаге.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подход помогает избежать лишних построений и быстрее проверить правильность ответа.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решения задач по геометрии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описанной окружности с симметрией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повернуть правильную фигуру вокруг её центра, она совпадёт сама с собой. Описанная окружность подчёркивает эту особенность: вершины как будто распределены по окружности равномерно, поэтому фигура выглядит уравновешенной и строгой.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без изменения формы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центр описанной окружности одновременно является центром симметрии. Через него проходят оси симметрии, а все вершины находятся на равных расстояниях от этой точки. Это хорошо видно на квадрате и правильном шестиугольнике.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центр — много осей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задач из школьной геометрии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неизвестный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вписанный четырёхугольник часто дают три угла и просят найти четвёртый. Тогда используют свойство суммы противоположных углов, равной 180°, и быстро получают ответ.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одна сторона прямоугольного треугольника, можно найти центр описанной окружности и её радиус. В прямоугольном случае он равен половине гипотенузы.
</a:t>
            </a:r>
            <a:endParaRPr lang="en-US" sz="1248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фигуру на вписанность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четырёхугольника важно убедиться, что все вершины лежат на одной окружности. Для этого сравнивают противоположные углы и смотрят, выполняется ли нужное условие.
</a:t>
            </a:r>
            <a:endParaRPr lang="en-US" sz="1077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правильными фигурами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правильных многоугольниках удобно использовать центр, радиус и центральный угол. Такие задачи помогают находить стороны, периметр и свойства симметрии без сложных построений.
</a:t>
            </a:r>
            <a:endParaRPr lang="en-US" sz="10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связывает вершины, углы и центр фигуры в единую картину. Для треугольника она существует всегда, а для других многоугольников требует проверки условий и помогает решать задачи точно.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2026-06-03T14:43:38Z</dcterms:created>
  <dcterms:modified xsi:type="dcterms:W3CDTF">2026-06-03T14:43:38Z</dcterms:modified>
</cp:coreProperties>
</file>