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оболочка Земли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Воздух, вода и живое взаимодействуют на поверхности Земли, создавая погоду и природные зоны.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важна для географии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оболочка помогает рассматривать Землю как единую природную систему. Эта идея связана с трудами В. И. Вернадского и А. А. Григорьева: здесь идёт обмен веществом и энергией, а значит, формируются условия жизни людей и ресурсы для них.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325" y="3339660"/>
            <a:ext cx="221100" cy="176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0775" y="3317550"/>
            <a:ext cx="221100" cy="221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35144" y="1612800"/>
            <a:ext cx="155513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47375" y="1615350"/>
            <a:ext cx="221100" cy="221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частей состоит географическая оболочка
</a:t>
            </a:r>
            <a:endParaRPr lang="en-US" sz="2607" dirty="0"/>
          </a:p>
        </p:txBody>
      </p:sp>
      <p:sp>
        <p:nvSpPr>
          <p:cNvPr id="15" name="Text 2"/>
          <p:cNvSpPr txBox="1"/>
          <p:nvPr/>
        </p:nvSpPr>
        <p:spPr>
          <a:xfrm>
            <a:off x="12874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Нижние слои атмосферы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7595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Входит часть атмосферы, где формируются облака, ветры и осадки. Сюда поступают водяной пар и тепло, которые затем влияют на климат, погоду и состояние почв.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128745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и человек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живые организмы — от растений до животных и микроорганизмов. Человек тоже часть системы: использует ресурсы и меняет природные процессы, создавая новые условия.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540100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как среда жизни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возникает на стыке разных оболочек и объединяет минеральные частицы, влагу и живые организмы. Она обеспечивает растениям питание и влагу, а также влияет на состав воды и воздуха.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4029800" y="1481675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Вся гидросфера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350187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Охватывает океаны, моря, реки, озёра и подземные воды. Вода переносит тепло и вещества, участвует в выветривании пород и влияет на рост растений и животных.
</a:t>
            </a:r>
            <a:endParaRPr lang="en-US" sz="900" dirty="0"/>
          </a:p>
        </p:txBody>
      </p:sp>
      <p:sp>
        <p:nvSpPr>
          <p:cNvPr id="23" name="Text 10"/>
          <p:cNvSpPr txBox="1"/>
          <p:nvPr/>
        </p:nvSpPr>
        <p:spPr>
          <a:xfrm>
            <a:off x="67721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Верхняя часть литосферы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62442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слой горных пород, с которым постоянно соприкасаются воздух и вода. Здесь образуются формы рельефа, идёт разрушение пород и накапливаются осадки.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географической оболочки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Верхняя граница проходит в нижних слоях атмосферы: там формируются облака, ветры и осадки. Выше природные условия становятся слишком «разреженными», поэтому взаимодействие оболочек ослабевает.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граница связана с верхней частью литосферы и дном океанов. Здесь происходят выветривание и накопление осадков, а значит продолжается обмен веществом и теплом между оболочками.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оболочки Земли и их связь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«объём жизни», а структуру взаимодействий: жизнь проявляется там, где оболочки соприкасаются наиболее тесно.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литосфера занимает наибольшую часть по массе и объёму, на практике решающими становятся тонкие зоны контакта, где возможны вода, воздух и биологические процессы.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5 класса; схема-обобщение для наглядности (точные доли не приводятся).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48477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главных процесса в географической оболочке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55475" y="29305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тепло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 нагревает поверхность Земли, запускает испарение, движение воздуха и образование облаков. Так формируются погода и климатические условия для разных природных зон.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28050" y="20986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испаряется с океанов, рек, озёр и суши, переносится в атмосфере и возвращается осадками. Затем она стекает, просачивается в почву и снова включается в природные процессы.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2375" y="1035025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вода вместе воздействуют на породы, рельеф и живые организмы: разрушаются горные породы, образуются почвы, меняется растительность. Поэтому природные компоненты постоянно развиваются.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географическая оболочка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процессов обмена водой, теплом и веществом.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географической оболочки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оболочка целостна: изменение в одном компоненте (например, в воде или почвах) отражается на других. Поэтому природные процессы связаны между собой и редко «останавливаются» в одном месте.
</a:t>
            </a:r>
            <a:endParaRPr lang="en-US" sz="1094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неё характерны ритмы и повторяемость явлений. Суточные ритмы связаны со сменой дня и ночи, а годовые — со сменой времён года и изменением температуры и увлажнения.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также изменчива: состояние оболочки меняется из‑за температуры, влаги, ветра и активности живых организмов. Влияет и человек — вырубка лесов, строительство, хозяйственная деятельность.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этих свойств природные условия могут быстро отличаться даже в соседних районах. Наблюдая ритмы и изменения, можно лучше объяснять, почему формируются разные природные комплексы.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550" y="1155363"/>
            <a:ext cx="3939000" cy="20618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775" y="1156076"/>
            <a:ext cx="4003500" cy="206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комплексы Земли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26400" y="3359425"/>
            <a:ext cx="39390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Лес: много жизни и влаги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природный комплекс, где тесно связаны климат, почвы, растения и животные. Деревья удерживают влагу, под их пологом почва дольше остаётся влажной. Поэтому здесь обычно разнообразнее виды живых организмов и устойчивее круговороты веществ.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607625" y="3359425"/>
            <a:ext cx="40035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Пустыня: редкая вода и особые приспособления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пустыне рельеф и климат создают условия, где воды не хватает почти постоянно. Растения и животные приспосабливаются: одни накапливают влагу, другие ведут активность в прохладе. Почвы часто беднее на органические вещества, а растительный покров — разреженный.
</a:t>
            </a:r>
            <a:endParaRPr lang="en-US" sz="144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6624" y="1406675"/>
            <a:ext cx="4325501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компонентов географической оболочки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компонент выполняет свою функцию, но вместе они образуют единую природную систему: условия жизни зависят от связи воздуха, воды, пород и живых организмов.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компонентов проявляется в круговоротах воды и веществ: вода переносит тепло и меняет породы, а живые организмы участвуют в почвообразовании и формировании природных условий. 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5 класса.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Широтная зональность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экватора к полюсам меняется количество солнечного тепла: поверхность получает меньше энергии, поэтому уменьшаются температура воздуха и испарение. Это влияет на влажность и на состав растительности.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природные комплексы сменяют друг друга: меняются типы почв, растительность и животный мир. Чем меньше тепла и влаги, тем «беднее» условия для жизни и тем короче вегетационный период.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равнинах широтная зональность проявляется особенно наглядно: ближе к экватору распространены влажные леса, а к полюсам — тундра и ледяные пустыни. Поэтому границы зон тянутся полосами.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природы от экватора к полюсам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этой оси важно видеть не только охлаждение, но и падение увлажнения: даже при похожей температуре разные режимы осадков дают разные природные зоны.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согласованную связь: по мере продвижения к полюсам снижается температура, а вместе с ней меняются условия для растений и почвообразования.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5–7 классы; схема трендов (значения приведены как иллюстративный индекс, без привязки к конкретным измерениям).
</a:t>
            </a:r>
            <a:endParaRPr lang="en-US" sz="98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подъёме вверх температура понижается примерно на 6 °C на каждый километр. Поэтому на склонах последовательно сменяются леса, луга и более холодные зоны вплоть до снега и льда.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°C/км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этому правилу можно оценивать, как быстро меняются природные условия с набором высоты.
</a:t>
            </a:r>
            <a:endParaRPr lang="en-US" sz="1146" dirty="0"/>
          </a:p>
        </p:txBody>
      </p:sp>
      <p:sp>
        <p:nvSpPr>
          <p:cNvPr id="7" name="Text 4"/>
          <p:cNvSpPr txBox="1"/>
          <p:nvPr/>
        </p:nvSpPr>
        <p:spPr>
          <a:xfrm>
            <a:off x="4976700" y="3291150"/>
            <a:ext cx="332850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сведения по географии (типовое правило изменения температуры с высотой).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как важная часть географической оболочки
</a:t>
            </a:r>
            <a:endParaRPr lang="en-US" sz="2742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на стыке оболочек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образуется на границе литосферы, атмосферы, гидросферы и биосферы. В ней есть минеральные частицы, вода, воздух и живые организмы, поэтому почва — «живая» среда для растений.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в разрезе почвы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поддерживает растительность, обеспечивая растения питанием и влагой. На разрезе обычно выделяют верхний растительный слой, гумусовый горизонт и материнскую породу, откуда всё начинается.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почва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процесса формирования почвы (школьная модель, отражает последовательность действий природы)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природе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работает непрерывно: вода испаряется, переносится в атмосфере и снова возвращается на поверхность, связывая сушу и океан.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нарушается один из звеньев (например, уменьшается испарение или загрязняется вода), меняются влажность, сток и условия для живых организмов.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5 класса; схема процессов круговорота воды (этапы представлены без привязки к числовым долям).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50" y="1626783"/>
            <a:ext cx="221100" cy="196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425" y="1614500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650" y="3540350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5425" y="3540350"/>
            <a:ext cx="221100" cy="221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использует воду для питья, хозяйства и производства. Но если реки загрязняются или вода расходуется без контроля, меняется качество воды и страдают организмы, живущие в водоёмах.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 растительность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Распашка и повреждение почв снижают плодородие, а вырубка лесов уменьшает защиту от ветра и сильных ливней. Это ведёт к эрозии и ухудшает условия для растений и мелких животных.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140900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и рельеф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22850" y="405155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полезных ископаемых меняет поверхности: появляются карьеры, отвалы, нарушаются склоны. Такие изменения отражаются на водном режиме и на состоянии мест обитания животных.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648775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и охрана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037625" y="405155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природного равновесия требует бережного отношения к ресурсам и среде обитания. Чем ответственнее человек использует природные условия, тем дольше сохраняются живые сообщества.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22850" y="397250"/>
            <a:ext cx="7871700" cy="6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географическая оболочка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75290" y="1531950"/>
            <a:ext cx="3416320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влияет на природу и как её защищают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обобщённые примеры из раздела об охране природы.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между типичными действиями человека и последствиями для почв, воды и живой природы, а также меры защиты, которые помогают вернуть устойчивость.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защиты работают на опережение: восстановление растительного покрова и очистка воды уменьшают эрозию, защищают почву и поддерживают условия для растений и животных.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закономерности географической оболочки
</a:t>
            </a:r>
            <a:endParaRPr lang="en-US" sz="2927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оболочка подчиняется законам целостности, зональности и ритмичности. Солнце запускает изменения, а вода, воздух и живые организмы поддерживают их кругом и через взаимодействия.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развитие происходит как единая система: изменение в одном компоненте отражается на других. Поэтому природные комплексы связаны между собой — от локального участка до всей планеты.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закономерностей помогает объяснять различия природы в разных местах Земли. Мы понимаем, почему одни территории получают больше тепла и влаги, а другие живут в иных условиях и формируют свои зоны.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природная система Земли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оболочка объединяет атмосферу, гидросферу, литосферу, биосферу, почвы и живые организмы. Её работа держится на круговороте воды, обмене энергии и взаимосвязи компонентов, поэтому изучение помогает беречь Землю.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2026-05-12T22:39:48Z</dcterms:created>
  <dcterms:modified xsi:type="dcterms:W3CDTF">2026-05-12T22:39:48Z</dcterms:modified>
</cp:coreProperties>
</file>