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jpe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Синтаксический разбор простого предложения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 строение предложения, его смысл и знаки препинания.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пятикласснику нужен синтаксический разбор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помогает увидеть, как слова работают вместе, быстро находить грамматическую основу и понимать, почему в предложении стоят именно такие знаки препинания.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простое предложение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предложение выражает одну законченную мысль: сообщение, вопрос или побуждение. В нём есть одна грамматическая основа, поэтому его легко отличить от сложного.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составу простое предложение бывает распространённым и нераспространённым. В первом есть второстепенные члены, которые уточняют смысл, во втором присутствует только основа.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предложение может быть полным и неполным. В учебных и разговорных текстах это часто видно на коротких, понятных примерах: «Весной тает снег», «На улице тихо».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основа — центр предложения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050551" y="1428063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входит в основу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50550" y="1996638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основа обычно состоит из подлежащего и сказуемого. В односоставном предложении главным членом может быть только один компонент. Именно он несёт основной смысл.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50551" y="2893442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она главная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50550" y="3462017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называет того, о ком говорится. Сказуемое сообщает действие, состояние или признак. Остальные слова только уточняют эту главную мысль.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7940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предложений по цели высказывания и интонации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77743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предложения нужны, когда нужно получить ответ. В них слышится вопросительная интонация, а на письме часто ставится знак вопроса.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65547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Побудительные предложения выражают просьбу, совет, приказ или приглашение. Они побуждают к действию: «Откройте тетради», «Пойдём в библиотеку».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65547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Повествовательные предложения сообщают о факте или событии. Они помогают спокойно передать информацию, например: «На улице идёт дождь».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77743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интонации предложения бывают восклицательными и невосклицательными. Восклицание передаёт сильное чувство и обычно обозначается знаком «!».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типичные признаки, с которыми школьники сталкиваются в разборе чаще всего.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простого предложения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 учебных примерах встречаются двусоставные распространённые предложения, потому что их удобнее анализировать по частям.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 материалам школьного курса русского языка
</a:t>
            </a:r>
            <a:endParaRPr lang="en-US" sz="95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выполнять синтаксический разбор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не пропустить важные признаки предложения.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256" y="1226125"/>
            <a:ext cx="253125" cy="40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9392" y="3011606"/>
            <a:ext cx="405000" cy="32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33532" y="1226125"/>
            <a:ext cx="354375" cy="40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83628" y="2971106"/>
            <a:ext cx="303750" cy="405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624318" y="1713982"/>
            <a:ext cx="3734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Задай вопрос
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624318" y="2131345"/>
            <a:ext cx="36450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чаще всего отвечает на вопросы кто? что? и обозначает предмет речи, о котором говорится в предложении.
</a:t>
            </a:r>
            <a:endParaRPr lang="en-US" sz="900" dirty="0"/>
          </a:p>
        </p:txBody>
      </p:sp>
      <p:sp>
        <p:nvSpPr>
          <p:cNvPr id="15" name="Text 3"/>
          <p:cNvSpPr txBox="1"/>
          <p:nvPr/>
        </p:nvSpPr>
        <p:spPr>
          <a:xfrm>
            <a:off x="624318" y="345896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связь со сказуемым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24318" y="387632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связано со сказуемым по смыслу и по форме, поэтому их удобно находить вместе, а не по отдельности.
</a:t>
            </a:r>
            <a:endParaRPr lang="en-US" sz="900" dirty="0"/>
          </a:p>
        </p:txBody>
      </p:sp>
      <p:sp>
        <p:nvSpPr>
          <p:cNvPr id="17" name="Text 5"/>
          <p:cNvSpPr txBox="1"/>
          <p:nvPr/>
        </p:nvSpPr>
        <p:spPr>
          <a:xfrm>
            <a:off x="4808219" y="1713982"/>
            <a:ext cx="3620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 часть речи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4808219" y="2131345"/>
            <a:ext cx="36201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может быть выражено существительным, местоимением, числительным или словосочетанием, если именно они называют предмет речи.
</a:t>
            </a:r>
            <a:endParaRPr lang="en-US" sz="900" dirty="0"/>
          </a:p>
        </p:txBody>
      </p:sp>
      <p:sp>
        <p:nvSpPr>
          <p:cNvPr id="19" name="Text 7"/>
          <p:cNvSpPr txBox="1"/>
          <p:nvPr/>
        </p:nvSpPr>
        <p:spPr>
          <a:xfrm>
            <a:off x="3433003" y="3458962"/>
            <a:ext cx="47967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с примером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3433004" y="3876325"/>
            <a:ext cx="47967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предложениях «Лес шумит» и «Мы идём» подлежащие легко увидеть: лес и мы называют того, о ком идёт речь.
</a:t>
            </a:r>
            <a:endParaRPr lang="en-US" sz="900" dirty="0"/>
          </a:p>
        </p:txBody>
      </p:sp>
      <p:sp>
        <p:nvSpPr>
          <p:cNvPr id="21" name="Text 9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подлежащее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сказуемое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3150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 сообщает, что делает подлежащее, что с ним происходит или каков он. Оно показывает действие, состояние или признак главного слова в предложении.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67413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школьном курсе различают простое глагольное, составное глагольное и составное именное сказуемое. Это помогает точнее объяснять строение предложения и его смысл.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1675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задавай вопросы: что делает? что происходит? каков? Так легче увидеть сказуемое в примерах: «читают», «хотят учиться», «был внимателен».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5793" y="1145300"/>
            <a:ext cx="6512506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увидеть, чем отличаются основные члены предложения и какие вопросы они отвечают.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 второстепенные члены предложения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члены создают основу предложения, а второстепенные члены уточняют его смысл и делают речь точнее.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школьного курса русского языка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147" y="1567421"/>
            <a:ext cx="378000" cy="37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5047" y="1567421"/>
            <a:ext cx="378000" cy="37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01846" y="3144761"/>
            <a:ext cx="283500" cy="37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Дополнение, определение, обстоятельство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1097280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Дополнение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4131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Дополнение называет предмет, на который направлено действие, и отвечает на косвенные вопросы: кого? чего? кому? чему? что? кем? чем? Оно помогает точнее увидеть, с чем связано действие в предложении.
</a:t>
            </a:r>
            <a:endParaRPr lang="en-US" sz="1196" dirty="0"/>
          </a:p>
        </p:txBody>
      </p:sp>
      <p:sp>
        <p:nvSpPr>
          <p:cNvPr id="14" name="Text 4"/>
          <p:cNvSpPr txBox="1"/>
          <p:nvPr/>
        </p:nvSpPr>
        <p:spPr>
          <a:xfrm>
            <a:off x="5418179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47340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показывает признак предмета и чаще всего относится к существительному. Оно отвечает на вопросы какой? чей? и делает описание более точным, например: зелёный лес, новая тетрадь, школьный портфель.
</a:t>
            </a:r>
            <a:endParaRPr lang="en-US" sz="1168" dirty="0"/>
          </a:p>
        </p:txBody>
      </p:sp>
      <p:sp>
        <p:nvSpPr>
          <p:cNvPr id="16" name="Text 6"/>
          <p:cNvSpPr txBox="1"/>
          <p:nvPr/>
        </p:nvSpPr>
        <p:spPr>
          <a:xfrm>
            <a:off x="3257729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Обстоятельство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257359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Обстоятельство поясняет действие и указывает, где, когда, как или почему оно происходит. В речи оно особенно часто помогает представить ситуацию ясно: идти утром, жить в городе, отвечать уверенно.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00" y="2081450"/>
            <a:ext cx="8446800" cy="24581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и нераспространённые предложения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19848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Нераспространённое предложение включает только грамматическую основу и передаёт сообщение кратко. В нём нет второстепенных членов, поэтому смысл понятен, но деталей немного: «Дождь идёт».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16323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Распространённое предложение содержит дополнительные члены и сообщает больше сведений о предмете или действии. Оно помогает представить картину точнее: «Осенний дождь тихо идёт по крыше».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упражнениях чаще всего встречаются короткие предложения с ясной грамматической основой и несколькими уточняющими словами.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члены предложения чаще встречаются в учебных примерах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и сказуемое встречаются чаще всего, а второстепенные члены обычно добавляют точность и выразительность.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типичных учебных примеров по русскому языку для 5 класса; дата: не указана
</a:t>
            </a:r>
            <a:endParaRPr lang="en-US" sz="95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разбора на конкретном примере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разбора показывает, как от общего смысла перейти к полной характеристике предложения.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Осложнённые простые предложения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393805" y="3100960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Одна основа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предложение остаётся простым, если в нём только одна грамматическая основа. Именно это отличает его от сложного предложения.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196537" y="3100960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Влияние на интонацию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Осложняющие элементы делают речь выразительнее и требуют внимания к паузам, выделению голосом и постановке запятых.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750048" y="1237794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Дополнительные элементы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могут осложнять однородные члены, обращение, вводные слова и обособленные обороты. Они расширяют высказывание, но не создают новую основу.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564684" y="1237794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Примеры в речи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предложениях «Мама, папа и брат пришли домой» и «Ребята, откройте тетради» одна основа сохраняется, хотя строение становится сложнее.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865924"/>
            <a:ext cx="3975900" cy="15143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0568" y="1650150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быстро определить тип предложения и не перепутать простую конструкцию со сложной.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и сложное предложение: главные различия
</a:t>
            </a:r>
            <a:endParaRPr lang="en-US" sz="2400" dirty="0"/>
          </a:p>
        </p:txBody>
      </p:sp>
      <p:sp>
        <p:nvSpPr>
          <p:cNvPr id="11" name="Text 3"/>
          <p:cNvSpPr txBox="1"/>
          <p:nvPr/>
        </p:nvSpPr>
        <p:spPr>
          <a:xfrm>
            <a:off x="4849446" y="2731069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 различия — количество грамматических основ: одна основа у простого предложения и две или более у сложного.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71975" y="3648629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синтаксиса русского языка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2462700" cy="16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синтаксическом разборе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215879" y="594360"/>
            <a:ext cx="2468700" cy="11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подлежащее путают с дополнением, особенно если слова стоят в привычном порядке. Чтобы не ошибиться, нужно сначала найти грамматическую основу, а уже потом задавать вопросы к остальным словам.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07199" y="3348992"/>
            <a:ext cx="47547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Неполное предложение могут принять за сложное, а также забыть про обращение, однородные члены и знаки препинания. Из-за этого итоговая характеристика получается неточной.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2189" y="1157553"/>
            <a:ext cx="2468700" cy="13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 иногда определяют неправильно, если оно составное: в нём есть не только действие, но и дополнительное слово. Полезно проверять, что именно сообщает предложение о подлежащем.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особенно заметны в начале разбора: если основа найдена неверно, остальные признаки определяются неточно.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возникают ошибки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ошибок связано с поиском грамматической основы; значит, именно этому этапу нужно уделять особое внимание.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типичных ошибок учащихся 5 класса на уроках русского языка; дата: не указана
</a:t>
            </a:r>
            <a:endParaRPr lang="en-US" sz="95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полного синтаксического разбора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день в тени деревьев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дети с радостью читают книги в тени деревьев. Это повествовательное, невосклицательное, простое, двусоставное и распространённое предложение. Основа — дети читают, а остальные слова уточняют время, способ действия, предмет и место.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пример удобен для 5 класса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построено понятно и близко к школьной теме о чтении летом. В нём нет лишних осложнений, поэтому легко показать, как работает полный разбор от смысла до пунктуации.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разбора на одном примере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выделить члены предложения разными цветами, сразу видно, как смысл собирается из частей. Сначала заметны главные слова, потом к ним присоединяются обстоятельство времени, обстоятельство образа действия, дополнение и обстоятельство места.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синтаксическом разборе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Синтаксический разбор помогает увидеть, как смысл предложения связан с его строением и знаками препинания. Главное — уверенно находить грамматическую основу, различать члены предложения и проверять каждый шаг разбора.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2026-05-22T05:39:19Z</dcterms:created>
  <dcterms:modified xsi:type="dcterms:W3CDTF">2026-05-22T05:39:19Z</dcterms:modified>
</cp:coreProperties>
</file>