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фундамент звёздной физики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состав, структуру и роль Солнца в Солнечной системе и жизни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и значение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 древних времён вдохновляло мифы и науки, влияя на климат и биоритмы Земли. Сегодня оно — ключ к пониманию физики большинства звёзд во Вселенной.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Солнца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нашей звезды близка к 1,989 × 10^30 кг, диаметр достигает почти 1,39 миллиона километров, что делает её самой крупной в Солнечной системе.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фотосферы составляет около 5778 К, создавая видимый свет, который питает энергию жизни на Земле и обеспечивает комфортные условия.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расстояние — 149,6 миллионов километров, или 1 астрономическая единица. Это расстояние формирует основу для измерения космических масштабов и времени света.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Выделяемая мощность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излучает энергию мощностью примерно 3,828 × 10^26 ватт, обеспечивая питание всех биологических и климатических процессов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Солнца как звезды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принадлежит к главной последовательности спектрального класса G2V, что характеризует его жёлтый цвет и температуру поверхности около 5778 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Солнца около 4,6 миллиарда лет, при этом оно находится примерно в середине жизненного цикла, рассчитанного на 10 миллиардов лет.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 — термоядерный синтез в ядре, где водород преобразуется в гелий, поддерживая звезду в состоянии гидростатического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Солнца (примерно 73%) приходится на водород, который служит топливом для ядерных реакций в ядре.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Гелий составляет около 25%, являясь продуктом термоядерного синтеза и влияя на внутреннее строение звезды.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анализ позволяет выявлять и другие элементы, расширяя понимание химии и эволюции звёзд.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2% занимают тяжёлые элементы — углерод, кислород, неон, железо — присутствующие в следовых концентрациях.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элементов в составе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доминирование водорода и гелия с незначительными количествами металлов.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 гелий составляют основу состава Солнца, металлы присутствуют в минимальных количествах, влияющих на физику ядра.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2014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внутреннего строения Солнца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энергетических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 экстремальной температурой около 15 миллионов К происходят термоядерные реакции, генерирующие энергию для всей звезды.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излучения — медленная передача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ядра до 0,7 радиуса идёт передача энергии фотонами, которые многократно поглощаются и переизлучаются, замедляя поток энергии.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 — движение горячей 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0,7 радиуса до поверхности энергия переносится конвекцией — крупными потоками нагретой плазмы, образующей видимые на поверхности структуры.
</a:t>
            </a:r>
            <a:endParaRPr lang="en-US" sz="10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энергии от ядра к короне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физических процессов в слоях Солнца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давление в ядре поддерживают непрерывные реакции, выделяющие энергию и нейтрино.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миллионов К
</a:t>
            </a:r>
            <a:endParaRPr lang="en-US" sz="3328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необходимая для запуска термоядерного синтеза водорода в гелий, обеспечивающего энергию звезды.
</a:t>
            </a:r>
            <a:endParaRPr lang="en-US" sz="125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Physics, 2020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температуры внутри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плавно снижается от ядра к поверхности, определяя зоны передачи энергии разными механизмами.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температуры говорит о сложных процессах теплообмена, обеспечивающих стабильность Солнца.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and NASA data,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 в ядре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процессом в ядре является протон-протонная цепь, где четыре протона сливаются, образуя гелий, два позитрона и два нейтрино с выделением огромного количества энергии.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выделяемая в ходе реакций синтеза, поддерживает гидростатическое равновесие и обеспечивает стабильное свечение Солнца на протяжении миллиардов лет.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доминирует протон-протонная цепь, в небольших количествах происходят реакции цепи CNO и другие редкие процессы, дополняющие энергетический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излучения: перемещение энергии фотонами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излучения располагается от 0,2 до 0,7 радиуса Солнца, здесь энергия передаётся посредством фотонов, которые многократно поглощаются и переизлучаются частицами плазмы.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взаимодействия фотоны проходят бесчисленное количество циклов поглощения и испускания, что значительно замедляет их продвижение к поверхности.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равномерное распределение температуры и плавное перенесение энергии от ядра к внешним слоям Солнца.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конвекции: движение плазмы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конвективной зоне энергия перемещается за счёт крупных потоков горячей плазмы, которые циркулируют в виде ячеистых структур, что обеспечивает эффективное теплообмен.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 простирается от примерно 0,7 радиуса Солнца до фотосферы, где наблюдаются динамические процессы и турбулентные потоки вещества.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следствий конвекции является образование солнечной грануляции — характерных ячеек с размером около тысячи километров на поверхности звезды.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Фотосфера: видимая поверхность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температура фотосферы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тонкий слой толщиной около 500 км с температурой около 5778 К, который формирует видимый контур Солнца на небе. Этот слой является границей, откуда выходит основная световая энергия.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явления и видимый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фотосфере проявляются такие явления как солнечные пятна, гранулы и факелы, которые влияют на яркость и структуру солнечного диска, воспринимаемого с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и корона: внешние слои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находится над фотосферой, характеризуется неоднородной толщиной и температурой, достигающей до 20 000 К, проявляясь красноватым свечением в ультрафиолетовом спектре.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— самый внешний слой, чрезвычайно разрежённый и широкий, с температурами от 1 до 10 миллионов градусов Кельвина, что значительно превышает фотосферные показатели.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короне формируется солнечный ветер — поток заряженных частиц, который оказывает влияние на межпланетное пространство и магнитосферу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температурных режимов в слоях Солнца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температуры от фотосферы к короне свидетельствует о сложных, пока не до конца изученных процессах нагрева плазмы в верхних слоях.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повышение температуры в короне указывает на наличие специализированных механизмов плазменного нагрева и магнито-гидродинамических эффектов.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2020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пятна, протуберанцы и вспышки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— тёмные холодные области на фотосфере, связанные с усиленными магнитными полями, которые подавляют конвекцию и снижают локальную температуру.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представляют собой дугообразные выбросы плазмы, поднимающиеся над поверхностью Солнца на десятки тысяч километров, часто связаны с магнитными полями.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— мощные выбросы энергии, сопровождающиеся интенсивным излучением в рентгеновском и ультрафиолетовом диапазонах, способные влиять на космическую погоду.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явления взаимосвязаны с магнитной активностью Солнца и оказывают влияние на околоземное пространство и земные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Солнца на Землю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бури и полярные сияния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Солнца вызывает магнитные бури в магнитосфере Земли, которые приводят к появлению ярких полярных сияний в высоких широтах. Эти явления связаны с взаимодействием солнечного ветра и земного магнитного поля.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климат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солнечной светимости могут оказывать влияние на климатические процессы, а также на фотосинтез, существенно влияя на биологические циклы и продуктивность экосистем.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Радиационный фон и безопасность космонавтов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солнечной активности влияют на уровень радиационного фона в околоземном пространстве, создавая дополнительные риски для безопасности космонавтов и работы спутников.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Солнца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анализировать химический состав Солнца, выявляя присутствие и количество различных элементов по их спектральным линиям.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Гелиосейсмология изучает внутреннюю структуру Солнца посредством анализа колебаний солнечных поверхностей, раскрывая детали движения и физических условий внутри звезды.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включают регистрацию солнечных нейтрино и применяют высокоточные телескопы для изучения различных аспектов солнечной физики.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SOHO и SDO ведут многоспектральные наблюдения, регистрируя явления в ультрафиолетовом и рентгеновском диапазонах для анализа солнечной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ключ к пониманию звёздных процессов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составе и строении Солнца позволяют раскрыть механизмы звёздной эволюции и формирования планет, а также совершенствовать прогнозы влияния солнечной активности на земную среду.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2026-05-08T00:35:14Z</dcterms:created>
  <dcterms:modified xsi:type="dcterms:W3CDTF">2026-05-08T00:35:14Z</dcterms:modified>
</cp:coreProperties>
</file>