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Природно-хозяйственные зоны России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хозяйство России тесно связаны между собой.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основа хозяйства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влага, почвы, рельеф и длина зимы определяют, чем занимаются люди. Поэтому в России разные районы по-разному используют природные богатства: от лесов и руд до пашни и пастбищ.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 и занятий людей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5600" y="1120225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сезон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тепла и влаги определяет, какие культуры можно выращивать и сколько длится сельскохозяйственный сезон. Чем короче лето и холоднее зима, тем сложнее земледелие.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465600" y="1819713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 напрямую влияет на урожайность. Чернозёмы дают высокие сборы, а подзолистые и тундрово-глеевые почвы требуют удобрений и больших затрат.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65600" y="2519201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удобны для дорог, городов и крупных предприятий, а горы, болота и вечная мерзлота усложняют строительство и делают освоение территории более дорогим.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465600" y="321869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подземные воды нужны для промышленности, транспорта и сельского хозяйства. В засушливых районах особенно важно орошение и экономное расходование воды.
</a:t>
            </a:r>
            <a:endParaRPr lang="en-US" sz="1058" dirty="0"/>
          </a:p>
        </p:txBody>
      </p:sp>
      <p:sp>
        <p:nvSpPr>
          <p:cNvPr id="14" name="Text 6"/>
          <p:cNvSpPr txBox="1"/>
          <p:nvPr/>
        </p:nvSpPr>
        <p:spPr>
          <a:xfrm>
            <a:off x="465600" y="391818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суровее климат и беднее природные ресурсы, тем сильнее хозяйство зависит от добычи полезных ископаемых, промыслов и завоза продуктов из других районов.
</a:t>
            </a:r>
            <a:endParaRPr lang="en-US" sz="10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природно-хозяйственные зоны России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природные условия определяют хозяйственную специализацию территории.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на юг растут тепло и плодородие почв, поэтому расширяются возможности для земледелия и увеличивается разнообразие хозяйства.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России; обобщение по природным зонам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и тундра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суровые территории страны: почти весь год здесь лежат снег и лёд, а растительность крайне скудна. Освоение связано прежде всего с научными станциями, морскими перевозками и добычей ресурсов.
</a:t>
            </a:r>
            <a:endParaRPr lang="en-US" sz="100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короткое лето, сильные ветры и вечная мерзлота. Здесь растут мхи, лишайники, карликовая берёза и низкие кустарники, которые успевают выжить за короткий тёплый период.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служит домом для северного оленя, песца, лемминга, белой совы и полярной куропатки. Эти животные приспособлены к холоду, снегу и дефициту пищи.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условиях население редкое, а хозяйство приспособлено к природе: развиваются оленеводство, рыболовство, охота и добыча полезных ископаемых, но требуют осторожного отношения к хрупкой среде.
</a:t>
            </a:r>
            <a:endParaRPr lang="en-US" sz="9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природным зонам России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природных условий с севера на юг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как вместе с потеплением возрастает длительность тёплого периода и расширяются возможности для сельского хозяйства.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закономерность: чем южнее зона, тем мягче климат и выше потенциал земледелия.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главная лесная зона России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и считается одной из крупнейших лесных зон мира. Здесь преобладают ель, сосна, лиственница, пихта и кедр, образующие сплошные массивы леса.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обитают бурый медведь, лось, соболь, белка и рысь. Многие виды связаны с густыми лесами, холодной зимой и наличием кормовой базы в лесной подстилке.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тайги часто подзолистые, кислые и бедные питательными веществами. Из-за этого земледелие развито слабее, чем в более южных зонах, а важнее становятся лесные ресурсы.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занятия населения — лесозаготовка, деревообработка, охота и сбор грибов, ягод и лекарственных растений. Тайга также даёт сырьё для промышленности и топлива.
</a:t>
            </a:r>
            <a:endParaRPr lang="en-US" sz="108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хозяйство территории
</a:t>
            </a:r>
            <a:endParaRPr lang="en-US" sz="2386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природа определяет специализацию района и затраты на освоение.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широколиственные леса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мягкий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2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зона расположена южнее тайги и отличается более тёплым и влажным климатом. Такие условия благоприятны для густой растительности и более активного освоения территории человеком.
</a:t>
            </a:r>
            <a:endParaRPr lang="en-US" sz="1145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растут дуб, липа, клён, ясень, берёза, а также ель и сосна. Смешение пород делает леса богаче по составу и устойчивее к изменениям погоды.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здесь обычно более плодородные, чем в тайге, поэтому земли чаще используют под поля, пастбища и населённые пункты. Это одна из причин высокой освоенности зоны.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хозяйственное освоение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зоне развиты земледелие, животноводство, транспорт, крупные города и промышленность. Удобные природные условия сделали её одним из важных районов жизни и работы людей.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России и их хозяйственное 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почв по-разному подходят для сельского хозяйства и других видов использования.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гумуса и лучше водный режим, тем выше сельскохозяйственные возможности территории. Чернозёмы особенно важны для зернового земледелия.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России; обобщение по типам почв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обобщённым сведениям школьного курса географии России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земледелие России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Пашня размещается неравномерно: чем мягче климат и плодороднее почвы, тем больше земель используют под посевы и поля.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зона земледелия — лесостепь и степь; на севере и в засушливых районах пашни мало из-за природных ограничений.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лесостепи — главные районы земледелия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лето и достаточное количество тепла позволяют выращивать зерновые и технические культуры, а также заготавливать корма для животноводства.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и серые лесные почвы хорошо удерживают влагу и питательные вещества, поэтому урожайность здесь обычно выше, чем в большинстве других зон.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и лесостепи выращивают пшеницу, ячмень, кукурузу, подсолнечник и сахарную свёклу; такое сочетание удобно для крупных хозяйств.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переработкой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полями развиваются элеваторы, мясо-молочные фермы и предприятия по переработке сельскохозяйственной продукции, что усиливает экономику этих районов.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и пустыни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сухой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здесь мало, испарение сильное, а суховеи быстро иссушают почву. Из-за этого растениям трудно расти, а сельское хозяйство возможно только при особых мерах.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растительном покрове преобладают полынь, солянки, верблюжья колючка и эфемеры. Они приспособлены к жаре, засухе и солёным почвам.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и орошение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хозяйство связано с пастбищным животноводством и орошаемым земледелием. Вода здесь особенно ценна, поэтому её используют очень экономно.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южных засушливых районах также развита добыча полезных ископаемых. При освоении территорий важно учитывать нехватку воды и хрупкость природной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географии России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нагрузка на природные зоны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освоения по-разному воздействуют на природу: где-то сильнее страдают почвы, а где-то — леса, пастбища и водные ресурсы.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нагрузка приходится на освоенные зоны, а самые уязвимые территории требуют особенно бережного использования и строгих ограничений.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481" y="1277800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42708"/>
            <a:ext cx="215700" cy="191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природно-хозяйственных зон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лесостепях почва разрушается ветром и водой, особенно если распаханы большие площади. Без защиты плодородный слой быстро теряет качество.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лесных районах сокращение естественных лесов меняет местные экосистемы и ухудшает условия жизни животных. Пожары усиливают этот процесс и замедляют восстановление.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страдают от промышленных стоков, мусора и неразумного водопользования. Это опасно для людей, рыбы и других водных организмов.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места обитания, уменьшается численность животных и растений. Особенно медленно восстанавливаются северные и засушливые территории, где природа очень чувствительна.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сохранять природу в разных зонах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меры охраны природы и их связь с уменьшением хозяйственного ущерба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занятия людей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влияют на плотность населения и выбор занятий в разных частях России.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благоприятнее природные условия, тем больше людей живёт на территории и тем разнообразнее хозяйство; в суровых районах преобладают промыслы и добыча ресурсов.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школьному курсу географии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страна разных природных возможностей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России даёт лес, рыбу, полезные ископаемые и важные морские пути. Здесь хозяйство сложнее, но именно эти богатства делают районы значимыми для страны.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страны обеспечивает зерно, подсолнечник, овощи, фрукты и продукцию животноводства. Более тёплый климат помогает получать высокие урожаи и развивать сельское хозяйство.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районах сочетаются промышленность, транспорт, наука и сельское хозяйство. Такое сочетание делает их крупными экономическими центрами и важными узлами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нужно использовать так, чтобы они не истощались слишком быстро. Это особенно важно для воды, лесов, почв и полезных ископаемых.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добычи ресурсов, строительства или хозяйственных работ территории необходимо рекультивировать. Так карьеры, свалки и отработанные участки снова могут приносить пользу природе и людям.
</a:t>
            </a:r>
            <a:endParaRPr lang="en-US" sz="930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следует беречь от пожаров и вырубок, а почвы — от эрозии и перевыпаса. Такие меры помогают сохранить плодородие и устойчивость природных зон.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требует соблюдения экологических правил, экономии воды и осторожной добычи ресурсов. Только так можно сохранить природу для будущих поколений.
</a:t>
            </a:r>
            <a:endParaRPr lang="en-US" sz="9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России: природа и хозяйство вместе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Природно-хозяйственные зоны показывают, как тесно связаны природа и жизнь людей. Чем точнее мы учитываем её особенности, тем разумнее развиваем хозяйство и сохраняем богатства страны.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2026-06-02T17:01:39Z</dcterms:created>
  <dcterms:modified xsi:type="dcterms:W3CDTF">2026-06-02T17:01:39Z</dcterms:modified>
</cp:coreProperties>
</file>