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Хеттская держава: одна из сильных держав древнего Востока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царство Малой Азии, войско, договоры и соперничество с Египтом.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Хетты в сердце Малой Азии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Хетты жили в центральной части Малой Азии и усилили свое государство около XVII века до н. э. Наибольшей мощи оно достигло в XIV–XIII веках до н. э., пользуясь выгодным положением на торговых путях.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хеттов и их язык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Индоевропейский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Хеттский язык относится к индоевропейской семье. Его записывали клинописью на глиняных табличках, поэтому сегодня ученые могут читать законы, письма и договоры древних правителей.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государстве жили не только хетты, но и хурриты, лувийцы, палайцы. Такое соседство народов делало жизнь в державе более разнообразной и влияло на обычаи, речь и верования.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смешение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Хеттская культура складывалась из многих традиций. В ней соединялись местные обычаи Малой Азии и влияния соседних стран, что помогало державе быть гибкой и сильной.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табличкам сохранились сведения о царях, войнах и религиозных обрядах. Именно письменность позволяет историкам восстанавливать жизнь хеттов гораздо точнее, чем у многих других древних народов.
</a:t>
            </a:r>
            <a:endParaRPr lang="en-US" sz="10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Столица, которую охраняли стены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холмах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Хаттуса стояла на холмистой местности, поэтому ее удобно было защищать. Город окружали мощные стены, а к нему вели укрепленные входы. Такое расположение делало столицу трудной целью для врагов.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 львов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запоминались ворота с изображениями львов. Они не только украшали город, но и показывали силу царства. Для жителей и гостей Хаттусы такие ворота были знаком могущества и порядка.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 и веры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Хаттусе находились дворцы и храмы, поэтому это был не просто политический центр. Здесь решались государственные дела и проходили важные религиозные обряды. Сегодня руины в Бёгазкёе помогают изучать историю хеттов.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было устроено управление в Хеттской державе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власть царя соединялась с работой знати, чиновников и храмов.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цари Хеттской державы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Суппилулиума I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Суппилулиуме I Хеттская держава заметно расширилась. Он укрепил власть царя и усилил влияние хеттов в соседних землях, сделав государство одним из главных соперников Египта.
</a:t>
            </a:r>
            <a:endParaRPr lang="en-US" sz="1215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Муваталли II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времена Муваталли II хетты столкнулись с египтянами у Кадеша. Это сражение показало, что хеттское войско могло противостоять одной из сильнейших армий древнего мира.
</a:t>
            </a:r>
            <a:endParaRPr lang="en-US" sz="1215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Хаттусили III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Хаттусили III вошел в историю как правитель, при котором был заключен мирный договор с Египтом. Его правление связано не только с войной, но и с дипломатией.
</a:t>
            </a:r>
            <a:endParaRPr lang="en-US" sz="121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военной силы хеттов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хетты опирались не только на бой, но и на оборону и поддержку союзных царств.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преимуществом были колесницы, но устойчивость державы обеспечивали пехота, крепости и союзники.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описание хеттской армии и ее роли в войнах древнего Востока.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Кадеше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1274 года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Хеттская и египетская армии встретились у Кадеша в Сирии. Обе державы стремились усилить влияние в этом важном регионе.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стала одной из самых известных в древности. Ни хетты, ни египтяне не смогли добиться полной победы.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Кадеша стороны чаще обращались к переговорам. Спор стали решать не только силой оружия, но и мирными соглашениями.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договор с Египтом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соглашение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Хеттско-египетский договор считают одним из самых ранних известных международных договоров. Он показывает, что древние государства умели не только воевать, но и договариваться.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были зафиксированы мир между державами, взаимная помощь против врагов и выдача беглецов. Такие пункты делали отношения более предсказуемыми и безопасными.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версии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сохранился в хеттской и египетской версиях. Это особенно важно для историков, потому что позволяет сравнивать тексты и лучше понимать дипломатию того времени.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стало примером того, как войны могли завершаться не только победой, но и письменным миром. Для древнего мира это был очень важный шаг.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Хетты и Египет: сравнение двух держав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отличались хетты и египтяне и почему их соперничество было таким заметным в Восточном Средиземноморье.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державы были очень сильными и предпочли перейти от войны к дипломатии, когда столкнулись с равными возможностями.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об истории Хеттской державы и Древнего Египта; битва при Кадеше и хеттско-египетский договор.
</a:t>
            </a:r>
            <a:endParaRPr lang="en-US" sz="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хеттов и их боги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многих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Хетты почитали большое число божеств, поэтому их называли народом тысячи богов. В разных областях государство принимало местные культы, и это помогало объединять завоеванные земли.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 грозы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 бог грозы, которого считали покровителем силы, дождя и победы. Его образ часто связывали с царской властью и защитой страны от врагов.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Богиня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Богиня солнца считалась важной хранительницей порядка и справедливости. Ей посвящали молитвы в столице и провинциях, а жрецы следили за выполнением обрядов и праздников.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были не только местом молитв, но и центрами общественной жизни. Там проводили жертвоприношения, праздники и ритуалы, которые поддерживали связь между царем, богами и народом.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глиняные архивы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таблички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Хаттусе археологи нашли тысячи табличек из обожженной глины. На них хетты записывали тексты клинописью, поэтому многие сведения о государстве сохранились до наших дней.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табличках были законы, письма, договоры, молитвы и мифы. Такое разнообразие помогает увидеть не только войны и власть, но и повседневную жизнь, верования и хозяйство.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писцов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были важными людьми при дворе и в храмах. Они умели читать и писать, вели учет налогов, имущества и приказов, а также сохраняли память о событиях.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для историков
</a:t>
            </a:r>
            <a:pPr algn="l" indent="0" marL="0">
              <a:lnSpc>
                <a:spcPct val="115000"/>
              </a:lnSpc>
              <a:buNone/>
            </a:pPr>
            <a:r>
              <a:rPr lang="en-US" sz="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архивам ученые узнали имена царей, подробности дипломатии и устройство общества. Без хеттской письменности история древней Анатолии была бы намного менее ясной.
</a:t>
            </a:r>
            <a:endParaRPr lang="en-US" sz="9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Хеттская держава стала сильной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Хетты умели использовать выгодное положение между землями Восточного Средиземноморья и внутренними районами Малой Азии. Это усиливало торговлю, снабжение войска и влияние царской власти.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торговли, ресурсов и военной организации сделало хеттов серьезным соперником соседних держав и помогло им долго удерживать влияние.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Древнего Востока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общество у хеттов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по-хеттски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хеттов были строгими, но нередко предполагали штрафы и возмещение ущерба вместо казни. Это показывает, что государство стремилось не только наказывать, но и восстанавливать порядок.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 выделялись царская семья, знать, свободные земледельцы, ремесленники и рабы. У каждой группы были свои обязанности, а положение человека сильно зависело от его происхождения.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земледельцев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хозяйства оставались земледелие и скотоводство. Люди выращивали зерно, разводили животных и снабжали страну продовольствием, без которого не могли бы работать армия и города.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изготавливали оружие, сосуды, ткани и предметы для храмов. Их труд был важен для дворца, потому что через него государство получало нужные вещи и поддерживало власть.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товаров и налогов в Хеттской державе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сырье превращалось в товары, а затем в доходы государства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9" y="1253430"/>
            <a:ext cx="43740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79" y="1963455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0067" y="2675505"/>
            <a:ext cx="382725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729" y="3385530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0067" y="4096568"/>
            <a:ext cx="382725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архитектура хеттов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рельефы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стенах храмов и ворот хетты вырезали рельефы с изображениями царей, богов и победных сцен. Такие изображения не только украшали здания, но и рассказывали о силе государства.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Львиные 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Входы в города и крепости часто охраняли львы и сфинксы. Эти фигуры должны были отпугивать врагов и показывать, что перед ними находится важный и защищенный центр.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дворцы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Хеттские мастера строили храмы и дворцы из камня и дерева. В таких зданиях соединялись практичность и торжественность, а просторные дворы использовались для обрядов и собраний.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возводили так, чтобы выдерживать долгую осаду. Толстые стены, высокие башни и удобное положение на холмах помогали защищать города и контролировать окрестности.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Хеттское искусство было тесно связано с царской властью. Через изображения на камне правители показывали свою силу, благочестие и право управлять большой державой.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Хеттская держава ослабла и исчезла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Столица, которую оставили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бронзового века Хаттуса постепенно опустела. Когда усилились внешние нападения и возникли трудности внутри страны, жители уже не могли надежно защищать столицу и снабжать ее всем необходимым. Город был покинут, а его стены остались без хозяев.
</a:t>
            </a:r>
            <a:endParaRPr lang="en-US" sz="945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 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Хеттское государство оказалось под давлением сразу с нескольких сторон. Войны, нехватка ресурсов и движение народов моря ослабили власть царя, а отдельные области стали действовать все самостоятельнее. Центр уже не мог управлять огромной территорией.
</a:t>
            </a:r>
            <a:endParaRPr lang="en-US" sz="938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Наследники хеттов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державы исчезло не все, что создали хетты. В Сирии и соседних землях продолжили существовать сиро-хеттские царства, которые сохранили часть традиций, искусства и памяти о прежнем могущественном государстве.
</a:t>
            </a:r>
            <a:endParaRPr lang="en-US" sz="9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от хеттов для истории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находки и памятники помогают восстановить жизнь Хеттской державы и понять, чем она была сильна.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дополняют друг друга: одни показывают власть и законы, другие — веру, искусство и умение хеттов вести переговоры.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Хаттусы и тексты хеттов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Хеттской державы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Хеттские архивы, памятники и дипломатические документы позволяют изучать не только самих хеттов, но и весь древний Восток. Их опыт особенно важен для понимания отношений между государствами.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хеттов связано сразу с политикой, культурой и наукой: именно поэтому их история интересна и историкам, и археологам.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Древнего Востока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Хетты: сила, которая оставила след в истории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Хеттская держава показала, как в древнем мире могли соединяться война, управление, вера и дипломатия. Ее памятники и тексты до сих пор помогают ученым узнавать прошлое.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2026-06-02T04:19:25Z</dcterms:created>
  <dcterms:modified xsi:type="dcterms:W3CDTF">2026-06-02T04:19:25Z</dcterms:modified>
</cp:coreProperties>
</file>