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Могилевская область: география, природа и хозяйство востока Беларуси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регион Беларуси, где природа, промышленность и история тесно связаны.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формирует развитие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Могилевская область занимает восток Беларуси и сочетает выгодное положение у границы с Россией, развитую сеть городов и разнообразные хозяйственные функции. На примере региона удобно проследить, как природные условия влияют на население, экономику и транспорт.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рельеф области
</a:t>
            </a:r>
            <a:endParaRPr lang="en-US" sz="2965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области лежит в пределах Восточно-Европейской равнины, поэтому здесь преобладают низменности, речные долины и слабоволнистые участки, удобные для расселения, строительства и ведения сельского хозяйства.
</a:t>
            </a:r>
            <a:endParaRPr lang="en-US" sz="1148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для земледелия
</a:t>
            </a:r>
            <a:pPr algn="l" indent="0" marL="0">
              <a:lnSpc>
                <a:spcPct val="100000"/>
              </a:lnSpc>
              <a:buNone/>
            </a:pPr>
            <a:r>
              <a:rPr lang="en-US" sz="5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умеренно континентальный: лето сравнительно тёплое, зима умеренно холодная. Осадков обычно достаточно, чтобы поддерживать выращивание зерновых культур, картофеля, льна и кормовых растений.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находится в зоне смешанных лесов, а на отдельных участках заметны черты лесостепи. Такое сочетание определяет разнообразие ландшафтов, почв и природных ресурсов региона.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важных ресурсов — лес, торф, строительные материалы и плодородные земли. Они используются в промышленности, сельском хозяйстве и строительстве, формируя основу хозяйственного развития области.
</a:t>
            </a:r>
            <a:endParaRPr lang="en-US" sz="1193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 связана с бассейнами Днепра, Сожа и Березины. Реки влияют на размещение населённых пунктов, транспортные связи, водоснабжение и экологическое состояние территории.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 — историческое и административное ядро области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 известен с XIV века и относится к числу старейших городов Беларуси. Его многовековая история отражается в планировке, памятниках и культурной памяти жителей.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Днепре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на Днепре способствовало торговле, перевозкам и росту поселения. Река долгое время была важным природным путём, связывавшим город с другими территориями.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узнаваемых объектов относятся Могилевская ратуша, Свято-Никольский монастырь, старые кварталы и набережная Днепра. Они формируют исторический облик города и его туристическую привлекательность.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и 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Могилеве размещаются органы управления областью, крупные предприятия, учреждения образования и культуры. Поэтому город выполняет не только административную, но и организационную роль для всего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7818" y="1406675"/>
            <a:ext cx="398311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Могилевской области и их 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области образуют взаимосвязанную систему, где каждый центр выполняет собственную хозяйственную роль.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городов не дублирует функции, а распределяет их между административными, промышленными, транспортными и аграрными центрами.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учебной географии по Могилевской области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Могилевской области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опирается на переработку сырья, пищевую промышленность и движение грузов по важным транспортным коридорам.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промышленности и аграрного сектора показывает сочетание индустриальной и сельскохозяйственной специализации.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по материалам учебной темы о хозяйстве Могилевской области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области: ведущие отрасли и центры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области выпускают продукцию, востребованную в Беларуси и за её пределами. Машиностроение поддерживается квалифицированными кадрами, транспортной доступностью и традициями промышленного производства.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Деревообработка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создают основу для деревообрабатывающих предприятий. Эта отрасль связана с выпуском материалов для строительства, мебели и других видов хозяйственной продукции.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Цемент и химия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Кричев и другие промышленные центры известны производством строительных материалов и химической продукции. Эти отрасли важны для внутреннего рынка и межрегиональных поставок.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переработка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опирается на местное сельское хозяйство. Она превращает сырьё в готовую продукцию, усиливая связь между аграрным сектором, рынком труда и торговлей.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 промышленным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Бобруйск остаётся одним из главных индустриальных центров Могилевской области. Здесь развиты машиностроение, деревообработка, пищевая промышленность и сфера услуг, что делает город заметным узлом занятости и деловой активности.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городской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образ Бобруйска связан с Бобруйской крепостью начала XIX века и старой застройкой. Эти объекты напоминают о военной и гражданской истории города, а также о его многослойном культурном наследии.
</a:t>
            </a:r>
            <a:endParaRPr lang="en-US" sz="1494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Березина как путь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Березина усиливала торговое значение Бобруйска в разные эпохи. Благодаря выгодному положению город развивался как место обмена товарами, людьми и идеями, сохраняя важную роль и сегодня.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Бобруйск: второй по значению город области
</a:t>
            </a:r>
            <a:endParaRPr lang="en-US" sz="27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поля до переработки: путь сельскохозяйственной продукции
</a:t>
            </a:r>
            <a:endParaRPr lang="en-US" sz="197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цепочку движения продукции АПК Могилевской области от производства к рынку.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Могилевской области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профиль области поддерживается равнинным рельефом, сравнительно благоприятными почвами и большими площадями сельскохозяйственных земель.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животноводство и зерново-картофельный сектор, а растениеводство обеспечивает кормовую базу для ферм.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учебной темы о сельском хозяйстве региона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и положение в межрегиональных связях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5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Могилевская область пересечена железными и автомобильными путями, которые связывают Минск, Гомель, Витебск и Смоленск. Это делает регион важным звеном между внутренними районами Беларуси и внешними направлениями.
</a:t>
            </a:r>
            <a:endParaRPr lang="en-US" sz="1173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выполняют Могилев, Бобруйск и Осиповичи: здесь сосредоточены пересадочные потоки, склады, ремонтные базы и логистические функции. Через эти центры проходит значительная часть грузов и пассажиров области.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экономики и перевозок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обеспечивает вывоз промышленной продукции, подвоз сырья на предприятия и доставку сельскохозяйственного сырья на переработку. Без устойчивой сети магистралей хозяйственная специализация региона не могла бы работать эффективно.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российской границе усиливает транзитный потенциал области и расширяет ее роль в межрегиональных контактах. Для Беларуси это один из восточных опорных районов, где переплетаются внутренние и внешние связи.
</a:t>
            </a:r>
            <a:endParaRPr lang="en-US" sz="11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подготовка кадров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Учреждения образования Могилевской области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Учреждения образования формируют собственную кадровую базу региона и поддерживают ключевые отрасли экономики.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подготовки кадров охватывает и высшую школу, и рабочие специальности, поэтому регион может опираться на собственных специалистов для промышленности, сельского хозяйства, транспорта и услуг.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Могилев: город памяти и архитектуры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областном центре историческая среда ощущается особенно ярко: старые кварталы, набережная Днепра и известные памятники создают узнаваемый облик города. Здесь музейные экспозиции и городские маршруты помогают увидеть связь между прошлым и современной жизнью.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Мстиславль и Бобруйск: разные эпохи в одном регионе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Мстиславль напоминает о средневековой истории, а Бобруйск хранит следы крепостного прошлого и старой городской застройки. Эти города показывают, как в пределах одной области соседствуют разные культурные пласты и исторические традиции.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и живые традиции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Буйничское поле, мемориалы, музеи и фестивали делают историю не абстрактной, а близкой и наглядной. Через такие места жители и гости области по-новому воспринимают события войны 1812 года, Великой Отечественной войны и местной истории.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Могилевской области
</a:t>
            </a:r>
            <a:endParaRPr lang="en-US" sz="28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области: городские и сельские различия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население концентрируется в крупных центрах, где есть работа, учеба и более развитая инфраструктура. Это влияет на повседневные миграции внутри области.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притягивают людей сильнее, чем сельские районы. Такая структура расселения усиливает различия в доступе к услугам и требует поддержки малых населенных пунктов.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 основе общих демографических тенденций Могилевской области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3661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колледжи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сеть охватывает крупные города и районные центры, обеспечивая базовую и профессиональную подготовку молодежи. Для сельских территорий важны подвоз учащихся и доступность учреждений поблизости.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Больницы, поликлиники и фельдшерские пункты формируют основу медицинской помощи. В городах услуги сосредоточены плотнее, а в сельской местности значимы межрайонные маршруты и выездные формы обслуживания.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досуг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комплексы, библиотеки и дома культуры поддерживают активную жизнь населения и помогают организовать свободное время. Такие учреждения особенно важны для подростков и семей с детьми.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зависит не только от зарплаты, но и от доступности транспорта, рабочих мест, образования и медицины. Поэтому социальная инфраструктура напрямую влияет на привлекательность города или района.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 и условия жизни
</a:t>
            </a:r>
            <a:endParaRPr lang="en-US" sz="26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Туристический маршрут по Могилевской области
</a:t>
            </a:r>
            <a:endParaRPr lang="en-US" sz="2508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построен по наиболее известным историческим и мемориальным объектам области, связанным с наследием разных эпох.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природоохранные задачи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повестка региона связана не только с промышленностью, но и с сохранением лесов, болот и водных систем, от которых зависит устойчивость хозяйства и качество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охраны природы распределены между водой, лесом и землей. Это показывает необходимость комплексного подхода, а не решения только одной экологической проблемы.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природоохранных направлений Могилевской области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Могилевской области в хозяйстве Беларуси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опорный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60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поставляет стране продукцию машиностроения, химической промышленности, цемента и пищевой переработки. Ее предприятия формируют рабочие места и поддерживают производственные цепочки на востоке Беларуси.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60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область проходят важные магистрали, поэтому она обслуживает не только местные перевозки, но и транзитные потоки. Такое положение повышает значение региона для межрегиональных и внешнеэкономических связей.
</a:t>
            </a:r>
            <a:endParaRPr lang="en-US" sz="1211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62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сельскохозяйственные площади и благоприятные условия для земледелия делают регион важным поставщиком молока, мяса, картофеля, зерна и льна. Это усиливает продовольственную устойчивость страны.
</a:t>
            </a:r>
            <a:endParaRPr lang="en-US" sz="1252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Культурно-административный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Могилев, Бобруйск и другие города создают сеть центров притяжения, где сосредоточены управление, образование, культура и сервис. Благодаря этому область влияет не только на экономику, но и на общественную жизнь страны.
</a:t>
            </a:r>
            <a:endParaRPr lang="en-US" sz="12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перспективы развития региона
</a:t>
            </a:r>
            <a:endParaRPr lang="en-US" sz="2619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55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предприятиям требуется модернизация оборудования и технологий, чтобы повысить конкурентоспособность продукции. Без этого сложнее удерживать устойчивые позиции на внутреннем рынке и расширять экспорт.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районы сталкиваются с оттоком населения и старением жителей, что ослабляет трудовой потенциал. Для сохранения поселений важны рабочие места, транспорт и доступные социальные услуги.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5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области зависит от умения сочетать хозяйственное освоение с охраной природы. Рациональное использование земли, снижение загрязнения и поддержка природных территорий необходимы для долгосрочного развития.
</a:t>
            </a:r>
            <a:endParaRPr lang="en-US" sz="1173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5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связаны с улучшением дорог, складской базы и транспортных узлов. Развитая логистика способна усилить переработку сырья, торговлю, межрегиональные связи и привлекательность территории для инвестиций.
</a:t>
            </a:r>
            <a:endParaRPr lang="en-US" sz="11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Могилевская область: территория природных, хозяйственных и культурных ресурсов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Могилевская область показывает, как на одной территории сочетаются выгодное положение, сильная экономика, живое историческое наследие и природные ресурсы. Ее устойчивое будущее зависит от модернизации и бережного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2026-06-03T02:08:33Z</dcterms:created>
  <dcterms:modified xsi:type="dcterms:W3CDTF">2026-06-03T02:08:33Z</dcterms:modified>
</cp:coreProperties>
</file>