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Information: Swan Lake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факты о балете и находим главное в тексте.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тексты учат читать точнее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быстро находить даты, имена, места и причины событий. На уроке английского в 7 классе это особенно важно: короткие абзацы, ключевые слова и главная мысль ведут к правильному пониманию.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Swan Lake? Основные факты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балет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«Swan Lake» — это классический балет П. И. Чайковского. Он относится к произведениям, которые читают как информативный текст: в них важны факты, а не только сюжет.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 Москве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постановка состоялась в 1877 году в Москве. Для читателя это опорная дата, по которой легко определить время создания и исторический контекст произведения.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балет не сразу стал успешным, но позже был переработан и получил мировую известность. Это показывает, что произведение может меняться и становиться сильнее со временем.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тексте часто встречаются слова ballet, composer, prince, swan, lake, love и curse. Они помогают понять тему, героев и основные события без сложного пересказа.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нужно выделять жанр, автора, дату премьеры и главную идею. Именно эти детали помогают быстро собрать полную картину о произведении.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25" y="1454022"/>
            <a:ext cx="3277500" cy="306945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озера, лебедей и ночи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11005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 тайна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11005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 сюжете связано с ночной тишиной, волшебством и неизвестностью. Оно создаёт особую атмосферу, в которой события кажутся загадочными и немного тревожными.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подходят замок принца, стая лебедей и встреча у воды. Эти образы помогают лучше восстановить содержание текста и связать его с сюжетом.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4110050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 луна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10050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сцена, лунный свет и вода помогают запомнить эмоциональный тон истории. Такие детали часто подсказывают, что в тексте важны не только факты, но и настроение.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4110050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лебедь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110050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лебедь связан с обманом, выбором и внешним блеском, который скрывает опасность. Этот образ делает конфликт в тексте более ясным и выразительным.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4110050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лебеди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110050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лебеди символизируют красоту, чистоту и уязвимость. Их образ помогает читателю почувствовать, что герои сталкиваются не только с чудом, но и с опасностью.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characters in Swan Lake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помогают понять конфликт между правдой и обманом.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построены на противопоставлении: искренность и любовь сталкиваются с обманом и магией.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П. И. Чайковского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как последовательность событий
</a:t>
            </a:r>
            <a:endParaRPr lang="en-US" sz="272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схемы — ключевые события информативного текста о «Swan Lake».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 первая премьера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 И. Чайковский завершил музыку к балету. Этот этап важен, потому что именно он определил музыкальную основу будущего произведения.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 февраля 1877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Состоялась первая премьера в Большом театре в Москве. Она стала началом сценической истории «Swan Lake», хотя успех пришёл не 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постановок балет был доработан, и сценическая версия стала убедительнее. Это помогло произведению получить более широкое признание.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Классической считается петербургская редакция, связанная с Мариусом Петипа и Львом Ивановым. Именно она закрепила статус балета как шедевра.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известности Swan Lake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балет постепенно вышел за рамки одной театральной премьеры и стал международным культурным явлением.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сценической редакции интерес к балету рос и в XX–XXI веках стал по-настоящему мировым.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постановок балета «Swan Lake»; схема роста известности составлена по историческим этапам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помогает понимать смысл без перевода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говорит вместо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музыке «Лебединого озера» настроение меняется так же отчётливо, как в тексте с хорошими заголовками. Одни фрагменты звучат спокойно и лирично, другие — напряжённо и тревожно. Благодаря этому слушатель понимает, где надежда, а где опасность.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Фрагменты, которые легко узнать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лебедей, вальс, сцена бала, па-де-де и финал запоминаются с первого прослушивания. Эти эпизоды часто используют, когда хотят показать красоту классической музыки или подчеркнуть торжественный, драматический характер истории.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25408"/>
            <a:ext cx="4314825" cy="20622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musical moments and their meaning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музыка помогает читать сюжет и чувства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музыкальный эпизод несёт свой смысл, поэтому сюжет можно понимать даже без длинных объяснений.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П. И. Чайковского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информативного текста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текста — отношения Зигфрида и Одетты, где чувства проверяются испытанием. Через их историю читатель видит, как верность становится важнее внешней красоты и придворного блеска.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 верность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Одетты и Одиллии показывает, насколько легко ошибиться, если доверять только видимости. Сюжет учит внимательно сравнивать факты и замечать, кто говорит правду, а кто скрывает намерения.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 выбор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в тексте обозначает красоту, чистоту и уязвимость. Этот образ помогает понять, почему героиня кажется особенно трогательной и почему её судьба вызывает сочувствие у зрителя.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лебедя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балета поднимает вопрос, можно ли изменить предопределённый исход. Эта тема делает информативный текст не только фактическим, но и глубоким по смыслу.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судьба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сцены создают ощущение загадочности и опасности. Именно в темноте появляются важные события сюжета, поэтому время действия помогает читателю почувствовать напряжение и ожидание.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 тайна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White, black and gray in the story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образы работают как подсказки: они помогают быстро определить, где в сюжете надежда, где опасность, а где герою приходится делать трудный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связан с чистотой и надеждой, чёрный — с обманом и властью, а серый передаёт неуверенность и сложность решения.
</a:t>
            </a:r>
            <a:endParaRPr lang="en-US" sz="130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образов в балете «Swan Lake» на основе описания сюжета и персонажей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Swan Lake стал мировым шедевром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делает историю понятной без длинных объяснений. Она передаёт чувства героев, выделяет важные сцены и остаётся узнаваемой даже для тех, кто не знает сюжет подробно.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музыка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«Swan Lake» входят в репертуар крупнейших театров, а само произведение стало символом классического балета. Его знают в Москве, Санкт-Петербурге, Лондоне, Нью-Йорке и многих других городах.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выборе, ошибке и последствиях легко читается в любой стране. В ней есть ясные роли героев, поэтому текст и постановка остаются доступными для широкой аудитории.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Балетный язык помогает показать страх, надежду, любовь и обман через движение. Благодаря этому зритель воспринимает не только события, но и эмоциональное состояние персонажей.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танец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балет сегодня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сцена в 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театрах «Swan Lake» показывают в традиционной постановке с оркестром, кордебалетом и роскошными костюмами. На афише обычно видны лебеди, озеро или силуэт балерины, которые сразу создают нужное настроение.
</a:t>
            </a:r>
            <a:endParaRPr lang="en-US" sz="113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версии и 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фестивалях и в новых хореографических редакциях балет может выглядеть иначе, но сохраняет главную историю. Такие постановки часто делают образ Одетты и сцену у озера более драматичными и визуально выразительными.
</a:t>
            </a:r>
            <a:endParaRPr lang="en-US" sz="104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балет можно увидеть не только в зале, но и в видеозаписях, телеверсиях и киноадаптациях. Это помогает рассмотреть детали оркестра, движения танцоров и оформление сцены даже после спектакля.
</a:t>
            </a:r>
            <a:endParaRPr lang="en-US" sz="12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информативный текст о балете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поиска фактов, персонажей, места действия и главной идеи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remember from the text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найти основные факты о балете и связать их с главным смыслом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создании и героях помогают точно понимать текст и быстро находить нужную информацию.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балете «Swan Lake»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версии финала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исход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классической традиции финал часто подчёркивает жертву и силу любви. Такой вариант делает историю более драматичной и усиливает ощущение цены, которую герои платят за верность.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светлое решение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современные постановки меняют исход и оставляют надежду на спасение. При этом основной конфликт между доверием и обманом остаётся понятным и важным для зрителя.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 — разные сцены
</a:t>
            </a:r>
            <a:endParaRPr lang="en-US" sz="1244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позволяет режиссёрам по-разному расставлять акценты, не теряя главной идеи. Это показывает, что классическое произведение может получать новые сценические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факты о Swan Lake важнее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музыка и образ лебедей, потому что именно они делают балет узнаваемым. Даты помогают понять, как произведение развивалось во 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сюжет и мировая известность — ключевые признаки балета, а исторические даты объясняют его путь к признанию.
</a:t>
            </a:r>
            <a:endParaRPr lang="en-US" sz="129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балете «Swan Lake»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балета с другими видами искусства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белого озера, лебедей и ночной сцены часто вдохновляют художников. Они используют контраст света и тьмы, чтобы передать красоту, хрупкость и драматическое напряжение сюжета.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мотив «Swan Lake» помогает быстро создать классическое и эмоциональное настроение. Музыка Чайковского и узнаваемые движения балета делают сцену выразительной даже без длинных пояснений.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образы часто берут силуэт лебедя или музыкальную тему балета как знак изящества и высокой культуры. Такой приём сразу вызывает ассоциации с элегантностью и торжественностью.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 массовая культура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и популярных проектах цитаты из балета используются как узнаваемый символ. Благодаря этому классическое произведение остаётся заметным и для новой, более молодой аудитории.
</a:t>
            </a:r>
            <a:endParaRPr lang="en-US" sz="13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Swan Lake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«Swan Lake» сочетает музыку Чайковского, яркий сюжет и символы, которые легко читать в тексте. Понимание дат, героев и ключевых событий помогает уверенно находить информацию на английском.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2026-05-31T01:43:11Z</dcterms:created>
  <dcterms:modified xsi:type="dcterms:W3CDTF">2026-05-31T01:43:11Z</dcterms:modified>
</cp:coreProperties>
</file>