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земной поверхности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фотографии до спутникового снимка — читаем Землю по-новому.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изображения помогают видеть Землю точнее: находить объекты, измерять их и замечать изменения в природе и городах.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изображения Земли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изображения поверхности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позволяют быстро найти нужный объект: реку, дорогу, лес или район города. Это экономит время и помогает ориентироваться в большой территории.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ним можно оценивать расстояния и площади, если известен масштаб. Такие измерения нужны при планировании дорог, парков и других сооружений.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местности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снимков за разные даты показывает, как меняются берега, леса, поля и застройка. Так удобно замечать природные и человеческие изменения.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изменений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можно показать по-разному: как фото, карту или спутниковый снимок. Каждый вид подчёркивает свои особенности.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показа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изображением земной поверхности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передаёт внешний вид участка таким, каким его видит камера. На ней хорошо заметны предметы, формы и детали окружающей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поверхность условными знаками и обобщает информацию. Она удобна, когда нужно быстро понять расположение объектов и связи между ними.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убирает лишние детали и оставляет только главное. Её используют, чтобы ясно объяснить направление, порядок объектов или устройство территории.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 показывает поверхность сверху и помогает видеть большие площади сразу. Он особенно полезен для сравнения территорий и наблюдения изменений.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изображений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Наземное фото показывает объект с привычной точки зрения. Оно помогает узнать внешний вид здания, дороги, дерева или берега, но не даёт общего обзора территории.
</a:t>
            </a:r>
            <a:endParaRPr lang="en-US" sz="673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Наземное фото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схема не копируют местность буквально, а упрощают её. Они выделяют важные объекты и делают чтение территории более понятным.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схема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 охватывает очень большие площади. По нему удобно изучать города, поля, леса, реки и изменения, которые происходят со временем.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Аэрофотоснимок делают с самолёта или другого летательного аппарата. Он показывает местность сверху и позволяет рассматривать большие участки более целостно.
</a:t>
            </a:r>
            <a:endParaRPr lang="en-US" sz="673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Аэрофотоснимок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 о поверхности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камеру или сканер устанавливают на самолёт или спутник. Приборы направляют на поверхность Земли и фиксируют получаемое изображение.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прибора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превращают в снимок, который можно изучать, сравнивать и использовать вместе с картами. Это основа для анализа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снимка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находится носитель, тем шире охват территории. Но при этом в каждом участке изображения становится меньше мелких подробностей.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съёмки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датчики улавливают отражённый солнечный свет или собственное излучение объектов. Так получают информацию о поверхности даже на больших расстояниях.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сигнала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разрешение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пространственное разрешение позволяет различать небольшие объекты: дома, дороги, поля, отдельные деревья. Изображение получается более подробным и точным.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деталей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низком разрешении мелкие объекты сливаются в крупные пятна. На таком снимке видны в основном общие контуры и большие участки.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подробностей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можно сравнить с мозаикой: чем мельче элементы, тем яснее рисунок. Если элементы крупные, изображение становится менее чётким.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мозаике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задания важно выбрать снимок с нужной детализацией. Иногда нужен обзор территории, а иногда — рассмотрение отдельных объектов.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и цвета снимков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могут фиксировать разные участки спектра. Это позволяет видеть не только то, что заметно глазу, но и дополнительные свойства поверхности.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диапазоны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 создаёт привычные цвета изображения. Такие снимки легче всего читать, потому что они похожи на обычную фотографию.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цвета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данные помогают различать растительность, воду и влажные поверхности. Эти объекты отражают излучение по-разному и становятся более заметными.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Инфракрасная информация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в разных диапазонах выглядит по-разному. Поэтому спектральные каналы используют для анализа, а не только для красоты.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 — несколько видов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обновляются снимки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обновление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спутники возвращаются к одной территории почти каждый день. Это удобно для наблюдения за погодой, облачностью и быстрыми изменениями.
</a:t>
            </a:r>
            <a:endParaRPr lang="en-US" sz="1244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системы снимают участок через несколько дней или недель. Такой интервал подходит, когда нужно отслеживать более медленные изменения поверхности.
</a:t>
            </a:r>
            <a:endParaRPr lang="en-US" sz="1244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 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время между снимками могут измениться вода, снег, растительность и состояние дорог. Поэтому дата съёмки всегда имеет большое значение.
</a:t>
            </a:r>
            <a:endParaRPr lang="en-US" sz="1244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 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дат помогает заметить стройки, вырубку леса, разлив реки или перемещение границ полей. Так видно развитие территории.
</a:t>
            </a:r>
            <a:endParaRPr lang="en-US" sz="1244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снимка перед использованием в анализе и на карте.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изображению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масштабе 1:1 000 000 1 см на снимке соответствует 10 км на местности, поэтому точные измерения требуют линейки и координат.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1:1 000 000
</a:t>
            </a:r>
            <a:endParaRPr lang="en-US" sz="477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масштаба хватает для общего обзора, но не для мелких деталей.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масштабной линейки в школьной географии.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основных шага помогают не ошибиться: найти знак, прочитать легенду и проверить, как он связан с соседними объектами.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делают чтение цветов и знаков намного точнее.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чтения легенды карты и спутникового изображения.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рельеф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подсказывают высоту и форму: у гор они длиннее и резче, у холмов мягче. По направлению тени можно понять, где склон круче и как расположен рельеф.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тени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положение Солнца: при разном освещении один и тот же участок может выглядеть совсем иначе. Поэтому рельеф лучше сравнивать по нескольким признакам сразу.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освещение
</a:t>
            </a:r>
            <a:endParaRPr lang="en-US" sz="1084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 контуры на изображении показывают изгибы поверхности. Вытянутые гребни, овраги и долины читаются по форме, ширине и тому, как объекты повторяются на снимке.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форму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водные объекты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 проще всего узнать по извилистой линии и непрерывной полосе воды. Ширина русла меняется, но течение обычно образует связный путь от одного участка к другому.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русло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течение нередко создаёт полосы, завихрения и неодинаковый цвет поверхности. Такие детали особенно заметны на реках, где есть пороги, перекаты или сильный ветер.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движение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 часто выглядит светлее, чем чистая, а мелководье может казаться более ярким. На снимках это помогает отличать разные участки одного водоёма.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оттенок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пруды имеют замкнутые очертания, а их береговая линия отделяет воду от суши. У крупных водоёмов форма обычно более округлая или неправильная, но всегда цельная.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границы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 изображении обычно кажется более тёмным и зернистым, потому что кроны деревьев создают неровную текстуру. Если лес смешанный, оттенки становятся ещё разнообразнее, и границы участков заметнее.
</a:t>
            </a:r>
            <a:endParaRPr lang="en-US" sz="92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мозаика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почва, пустошь или выгоревший участок часто выглядят бледнее и пятнисто. В разные сезоны один и тот же фрагмент меняется: весной он зеленеет, а летом может стать светлее.
</a:t>
            </a:r>
            <a:endParaRPr lang="en-US" sz="93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меняет вид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выглядят ровнее и светлее, особенно если растения растут рядами или участок уже убран. По такой однородности легко отличить сельскохозяйственные земли от природных пятен и кустарников.
</a:t>
            </a:r>
            <a:endParaRPr lang="en-US" sz="933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сельхозполя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растения и почвы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обычных цветах изображение похоже на реальный вид местности: вода остаётся синей, растения зелёными, а почва — коричневой. Такой снимок удобно читать без подготовки и быстро узнавать знакомые объекты.
</a:t>
            </a:r>
            <a:endParaRPr lang="en-US" sz="106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цвета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на обычном и ложном изображении выглядит по-разному, но информация остаётся той же. Разница помогает увидеть то, что глаз не замечает сразу: влажность, густоту растений или границы участков.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два вида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цвета специально меняют привычную окраску, чтобы выделить важные различия. Например, здоровая растительность может стать ярко-красной, и тогда её легче заметить на фоне дорог, воды и построек.
</a:t>
            </a:r>
            <a:endParaRPr lang="en-US" sz="1053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для анализа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помогает видеть лучше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растительности удобен для сравнения участков, но его значение всегда читают вместе с сезоном, погодой и типом местности.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показатель, тем гуще и активнее растительность. Низкие значения помогают заметить засуху, выгоревшие места и слабый растительный покров.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принципа индекса растительности (условные значения).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индексы растительности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масштабу и координатной сетке можно оценить расстояния и площадь прямо на изображении. Таблица показывает, что именно измеряют и зачем это нужно.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Зная, что именно измерять, легче выбрать нужный инструмент: линейку, сетку координат или масштаб. Это делает работу со снимком точнее.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 географии и работе с масштабом.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измерить по снимку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помешать точному чтению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закрывают часть территории и мешают увидеть границы объектов. Если не проверить соседние участки или снимки других дат, можно принять временное закрытие за отсутствие объекта.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 дымка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влияет на цвет и структуру поверхности: снег, листья, влажная почва и сухая трава выглядят по-разному. Без учёта времени съёмки легко перепутать природные изменения с ошибкой снимка.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меняют цвет и форму деталей, особенно при низком положении Солнца. Из-за этого одинаковые участки могут казаться глубже, уже или темнее, чем они есть на самом деле.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тени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низкое разрешение скрывает мелкие объекты, а спешка заставляет делать вывод по одному признаку. Надёжнее сравнивать форму, цвет, текстуру и окружение вместе.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деталей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 изображении: читать, сравнивать, понимать
</a:t>
            </a:r>
            <a:endParaRPr lang="en-US" sz="2372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смотреть на Землю через фото, карты и спутниковые снимки. Проверяйте масштаб, разрешение, цвета, легенду и дату съёмки — тогда изображение станет понятным и полезным.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2026-07-26T18:00:46Z</dcterms:created>
  <dcterms:modified xsi:type="dcterms:W3CDTF">2026-07-26T18:00:46Z</dcterms:modified>
</cp:coreProperties>
</file>