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клетки раскрывает фундамент жизненных процессов и основ организации организмов.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жизни: главные темы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в истории науки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утверждает, что все живое состоит из клеток, которые возникают из других клеток. Основоположники — Шлейден, Шванн и Вирхов — заложили основы биологии.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— тонкая оболочка, контролирующая обмен веществ между клеткой и окружающей средой, обеспечивая защиту и поддержание внутреннего баланса.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желеобразное вещество внутри клетки, содержащее органоиды и обеспечивающее среду для химических реакций, необходимых для жизни клетки.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клетки: основные компоненты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«энергетические станции» клетки, преобразующие питательные вещества в энергию. Рибосомы синтезируют белки, которые необходимы для структуры и функций клетки.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центральная структура, хранящая генетическую информацию в виде ДНК и координирующая жизненно важные процессы клетки, такие как рост и деление.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растительной и животной клеткой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имеет прочную клеточную стенку и хлоропласты, благодаря которым происходит фотосинтез. Эти структуры отсутствуют в животных клетках.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растительных клетках находятся крупные вакуоли, хранящие воду и питательные вещества. В животных клетках вакуоли мелкие или полностью отсутствуют, что отражает их различные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489" y="1477975"/>
            <a:ext cx="4291221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органоидов клетки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функции и наличие ключевых органоидов в растительных и животных клетках.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присутствуют и в растительных, и в животных клетках, что подчёркивает базовое сходство клеточной структуры.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функции клетки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клетки заключается в поглощении необходимых веществ из окружающей среды для поддержания жизнедеятельности и роста.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— способность клетки реагировать на изменения внешней и внутренней среды, обеспечивая адаптацию и защиту.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— удаление из клетки продуктов обмена веществ, что помогает сохранять внутренний баланс и предотвращать накопление токсинов.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процесс преобразования питательных веществ в энергию, необходимую для выполнения клеточных функций и поддержания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деления клетки: что это такое?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— это процесс образования двух новых клеток из одной исходной, который обеспечивает рост организма и регенерацию тканей.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является ключевым для передачи наследственной информации и размножения, что делает возможным продолжение жизни вида.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клеточного цикла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биологический учебник по клеточной биологии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происходит в соматических клетках и обеспечивает равномерное распределение генетического материала между дочерними клетками.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образуются две идентичные клетки, которые сохраняют все свойства исходной клетки для поддержания функций организма.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универсальный способ деления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необходим для роста организма, заживления ран и замены старых клеток новыми.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числа клеток при митозе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клеток удваивается после каждого деления, что ускоряет развитие и восстановление тканей организма.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клеток поддерживает быстрый рост и эффективное восстановление организма из одной клетки.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 биологии, 2023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деление для размножения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особый процесс деления половых клеток, при котором количество хромосом уменьшается вдвое. Это необходимо, чтобы при оплодотворении потомство получало правильный набор генов от обоих родителей.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хромосом вдвое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мейоза происходит обмен участками между гомологичными хромосомами — кроссинговер. Благодаря этому сохраняется уникальность каждого организма и увеличивается генетическое разнообразие видов.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потомства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митоза и мейоза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сравниваются ключевые характеристики митоза и мейоза — количество делений, дочерних клеток, генетическая идентичность и область применения.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рост и восстановление, мейоз — формирование половых клеток с уникальным генетическим материалом.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деления клеток в организме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является основным механизмом увеличения массы организма во время роста, позволяя формироваться новым тканям и органам.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гомеостаза достигается постоянным обновлением клеток, что сохраняет стабильный состав тканей и правильное функционирование организма.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восстановление поврежденных участков тела, заменяя старые или погибшие клетки новыми.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у одноклеточных организмов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путем деления на две одинаковые клетки. Этот простой и быстрый процесс позволяет колонии быстро увеличиваться в численности при благоприятных условиях.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бактерий через бинарное деление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делится, сначала копируя свою ДНК, а затем распределяя цитоплазму на две части. Такой способ размножения обеспечивает существование и адаптацию к среде обитания.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амёбы и его особенности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 развитие многоклеточных организмов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зиготы — первой клетки нового организма в результате слияния половых клеток.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органов и систем, сопровождающееся дальнейшим делением и ростом организма.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Органогенез и рост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начинают специализироваться, формируя ткани и органы с разными функциями.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Многократные митотические деления зиготы приводят к увеличению числа клеток в эмбрионе.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деления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деления клетки могут возникать ошибки в копировании ДНК, приводящие к мутациям с потенциальными последствиями для организма.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делении клеток: мутации и болезни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Неконтролируемое и неправильное деление клеток может вызвать возникновение опухолей и рака, представляющих серьезную угрозу здоровью.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становятся причиной наследственных заболеваний или нарушений нормального развития тканей и органов.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здорового клеточного деления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деление клеток поддерживает нормальный рост и восстановление тканей, предотвращая развитие заболеваний, связанных с нарушениями клеточного цикла.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деления строго регулируются белками и ферментами, обеспечивая корректность передачи наследственной 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клеточного деления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температуры и наличие важных веществ стимулируют активное деление клеток, а радиация значительно замедляет этот процесс.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правильные внешние условия критичны для здоровья и активности клеток; негативные факторы снижают жизнеспособность клеток.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биологических процессов, 2022 год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Высокоточная микроскопия позволяет наблюдать мельчайшие детали клеточного деления в реальном времени, расширяя знания о механизмах процесса.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молекулярной биологии выявляют ключевые гены и белки, управляющие делением, что важно для разработки лекарств.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деления клеток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регенеративной медицины основано на понимании принципов деления и дифференцировки стволовых клеток.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клеточного цикла способствуют созданию новых подходов в терапии рака, направленных на контроль неконтролируемого 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является ключевой единицей живой природы, а процессы её деления обеспечивают рост, развитие и продолжение рода. Осознание этих явлений способствует прогрессу биологии и медицины.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 её деление — фундамент жизни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2026-05-08T14:21:45Z</dcterms:created>
  <dcterms:modified xsi:type="dcterms:W3CDTF">2026-05-08T14:21:45Z</dcterms:modified>
</cp:coreProperties>
</file>