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Толстой: «Василий Шибанов» и «Князь Серебряный»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Честь, верность и выбор человека перед лицом власти.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и место произведений в творчестве А. К. Толстого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Константинович Толстой обращался к русской истории, потому что видел в ней не только события прошлого, но и важные нравственные уроки. Его баллада и роман показывают XVI век как время испытаний для совести.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время особенно ярко показывает столкновение совести и произвола.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анализ произведений А. К. Толстого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выбирал исторический материал, чтобы говорить о долге, чести, верности и человеческом достоинстве.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«Василий Шибанов»: краткий сюжет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 просьба о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Курбский бежит от Ивана Грозного и просит слугу Василия Шибанова помочь ему. Верный слуга не задаёт лишних вопросов и отправляется вместе с хозяином.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Шибанов приносит царю письмо Курбского. Он выдерживает гнев и пытки, но не предаёт князя, оставаясь верным до конца.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развитие действия в балладе «Василий Шибанов»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один поступок приводит к трагической развязке.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Шибанов — простой слуга, а не знатный воин, но именно в нём Толстой показывает настоящую внутреннюю силу. Его достоинство не зависит от положения и богатства.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оправдывается и не предаёт Курбского, хотя понимает, что за молчание его ждут страдания. Он выбирает верность, а не спасение любой ценой.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Василия Шибанова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 Шибанова особенно важна: он не говорит громких слов, но его поступок звучит убедительнее любых обещаний. В этом и проявляется его нравственное превосходство.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9872"/>
            <a:ext cx="676275" cy="601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023" y="2040949"/>
            <a:ext cx="576607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Грозный в балладе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Грозный в балладе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привык повелевать и требует безусловного подчинения. Его слово сразу становится законом для окружающих, а спор с ним почти невозможен.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Грозный действует резко и вспыльчиво. Его реакция на письмо Курбского показывает, что власть у него связана с раздражением и угрозой наказания.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царь не просто строгий правитель, а человек, для которого пытка становится обычным способом добиться ответа и подчеркнуть своё превосходство.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баллады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по-разному герои относятся к долгу, страху и власти в одном и том же конфликте.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Шибанов выглядит самым нравственно цельным, Курбский — противоречивым, а Иван Грозный — наиболее опасным из-за сочетания власти и жестокости.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по тексту баллады А. К. Толстого «Василий Шибанов»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баллады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Шибанов» — историческая баллада, поэтому в ней важно не множество событий, а один напряжённый эпизод, который быстро ведёт к развязке.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баллады характерны краткость, сильный конфликт и эмоциональная выразительность. Толстой строит сюжет так, чтобы сразу показать риск и цену поступка героя.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нравственный выбор. Именно он раскрывает характер Шибанова лучше любых подробных описаний и объяснений.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тема делает конфликт ещё острее: личная верность сталкивается с жестокой властью, а трагический финал запоминается особенно сильно.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«Князь Серебряный»: историческая основа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Ивана Грозного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романа связано с временем опричнины, когда страх, доносы и казни стали частью повседневной жизни. Именно этот фон определяет судьбы героев.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царский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разные места жизни страны: Москву, дворец, боярские дома и дороги. Везде чувствуется напряжение, потому что власть вмешивается в человеческие отношения.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под 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исторических событий герои постоянно делают выбор между честью и страхом. Так роман превращается в рассказ не только о прошлом, но и о нравственной ответственности.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«Князь Серебряный»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романа представляют разные нравственные позиции и помогают увидеть, как в эпоху Ивана Грозного сталкиваются честь, страх и жестокость.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этих героев Толстой показывает, что одна и та же эпоха по-разному влияет на людей: одни сохраняют честь, другие подчиняются насилию.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Толстой. «Князь Серебряный»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Серебряный действует по совести: он не принимает насилие, защищает слабых и не изменяет своему представлению о дворянской чести даже перед лицом опасности и давления.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прямота, смелость и внутренняя независимость резко противопоставлены людям, для которых страх и выгода важнее долга. Поэтому герой выглядит нравственно сильнее окружающей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Серебряный как герой чести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в романе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опричнину как время, когда страх становится привычным состоянием людей, а доносы и аресты ломают спокойную жизнь целых семей.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Опричники в романе действуют жестоко и безжалостно, потому что власть для них важнее совести, милосердия и человеческой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обстановке люди перестают доверять друг другу: дружба ослабевает, родственные связи разрушаются, а честный разговор становится опасным.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превращается у Толстого в символ власти, которая не защищает общество, а, наоборот, разрушает его изнутри.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двух произведений А. К. Толстого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какие темы особенно важны для обоих произведений и как они по-разному раскрываются в балладе и романе.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честь объединяют оба текста, а власть и жестокость показывают опасность произвола; исторический фон помогает сделать этот смысл особенно ярким.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Толстой. «Василий Шибанов»; «Князь Серебряный»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опирался на события эпохи Ивана Грозного, но не стремился пересказать летопись буквально. Он отбирал факты, которые лучше всего раскрывают нравственную сторону истории.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вымысел помогал ему создавать яркие характеры и делать прошлое понятным читателю. Через образы героев писатель показывает, как человек выбирает между страхом, выгодой и честью.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исторические произведения Толстого читаются не только как рассказ о XVI веке, но и как размышление о совести, ответственности и человеческом достоинстве.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 и художественный вымысел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проходит испытание и сохраняет честь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героя в балладе и романе А. К. Толстого.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713109"/>
            <a:ext cx="386371" cy="3090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695937"/>
            <a:ext cx="386371" cy="343441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бытовые и исторические подробности помогают представить эпоху, увидеть людей и почувствовать напряжение событий без лишних пояснений.
</a:t>
            </a:r>
            <a:endParaRPr lang="en-US" sz="1409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часто сталкивает честность и жестокость, смелость и страх, благородство и произвол, чтобы нравственный смысл текста был особенно заметен.
</a:t>
            </a:r>
            <a:endParaRPr lang="en-US" sz="147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 острые реплики делают сцену живой, показывают характер героя и усиливают драматизм, особенно в балладе и в сценах при дворе.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колорит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важны описания, портреты и сцены повседневной жизни, которые создают ощущение настоящего времени и помогают лучше понять героев.
</a:t>
            </a:r>
            <a:endParaRPr lang="en-US" sz="14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различие двух произведений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связаны с одной исторической эпохой, но в каждом из них акцент сделан на разных масштабах и разных способах раскрытия 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сосредоточена на одном нравственном поступке, а роман показывает более широкую картину эпохи и множество жизненных столкновений.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Толстой. «Василий Шибанов»; «Князь Серебряный»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А. К. Толстого важны для школьников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помогают понять, что такое верность, честь и предательство, а также учат видеть разницу между настоящей смелостью и жестокостью, прикрытой властью.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Толстого показывают, что достойный человек может оставаться честным даже в трудной и несправедливой обстановке, не теряя уважения к себе и другим.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сюжеты напоминают, что вопросы совести, ответственности и выбора не устаревают: они важны и в прошлом, и в жизни современного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сильнее 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«Василии Шибанове» и «Князе Серебряном» А. К. Толстой убеждает: истинная сила человека состоит в верности, честности и готовности отвечать за свой выбор.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2026-05-22T18:05:27Z</dcterms:created>
  <dcterms:modified xsi:type="dcterms:W3CDTF">2026-05-22T18:05:27Z</dcterms:modified>
</cp:coreProperties>
</file>