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XVIII век: ключевые темы эпохи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время перемен: наука, просвещение, революции и реформы.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эпохи XVIII 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ознаменовался великими преобразованиями в Европе, России и Америке. Просвещение, войны, открытия и реформы строили новый мир, влияя на политику, культуру и науку будущих поколений.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разума и свобода мысли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распространили веру в разум и человеческие права. Вольтер выступал за свободу мысли и религиозную терпимость, борясь с предрассудками и тиранией.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первой "Энциклопедии"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 Дидро руководил созданием «Энциклопедии» — собрания знаний, объединяющего науки и искусство. Этот труд стал символом стремления к просвещению общества.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Канта и моральные принципы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Иммануил Кант развивал идеи нравственности и ответственности личности, формируя теорию гражданских прав и разума как главного ориентира в жизни общества.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эпохи Просвещения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контролировало земли и занимало высокие государственные посты, формируя привилегированный слой общества.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большинство населения с разным уровнем прав, от тяжелого положения до относительной свободы.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укреплялась благодаря росту фабрик и торговли, становясь важным экономическим и социальным классом.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XVIII века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Петра I
</a:t>
            </a:r>
            <a:endParaRPr lang="en-US" sz="2953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российского флота и армии
</a:t>
            </a:r>
            <a:pPr algn="ctr" indent="0" marL="0">
              <a:lnSpc>
                <a:spcPct val="90000"/>
              </a:lnSpc>
              <a:buNone/>
            </a:pPr>
            <a:r>
              <a:rPr lang="en-US" sz="44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заложил основы морской мощи России, создав флот с современными кораблями. Армия была реорганизована по европейскому образцу, что повысило её боеспособность.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преобразования
</a:t>
            </a:r>
            <a:pPr algn="ctr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касались формирования новых административных структур и введения гражданского алфавита, что упрощало управление и развитие государства.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Санкт-Петербурга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1703 году был заложен Петербург — новый столичный город, символ модернизации и выхода России к Балтийскому морю.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Фридриха II Великого
</a:t>
            </a:r>
            <a:endParaRPr lang="en-US" sz="2607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организованной и сильной регулярной армии, благодаря которой Пруссия стала влиятельной военной державой.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школьного образования в 1763 году, что способствовало просвещению и развитию науки.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культурных инициатив и научных исследований с целью укрепления государства и образованного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политика, направленная на развитие буржуазии и внедрение новых моделей хозяйствования.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церковных земель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провела секуляризацию — перевела церковные земли в государственное владение, что увеличило бюджет и снизило влияние церкви на политическую жизнь.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"Наказа" — просветительский документ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"Наказ" стал руководством для законодательных реформ, пропагандируя идеи справедливости, гуманизма и гражданских прав.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Императрица основала учебные и медицинские учреждения, поддерживала искусство и литературу, что способствовало культурному расцвету России.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Екатерины II в России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60" y="1355790"/>
            <a:ext cx="1990831" cy="218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809" y="1355790"/>
            <a:ext cx="1990831" cy="218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748" y="1355790"/>
            <a:ext cx="1990831" cy="2189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4982" y="1355790"/>
            <a:ext cx="1990831" cy="218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научные открытия XVIII века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2200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— основоположник российской науки
</a:t>
            </a:r>
            <a:pPr algn="ctr" indent="0" marL="0">
              <a:lnSpc>
                <a:spcPct val="90000"/>
              </a:lnSpc>
              <a:buNone/>
            </a:pPr>
            <a:r>
              <a:rPr lang="en-US" sz="37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внёс вклад в химию и физику, создал понятия о сохранении массы и первым начал систематическое изучение атмосферы.
</a:t>
            </a:r>
            <a:endParaRPr lang="en-US" sz="888" dirty="0"/>
          </a:p>
        </p:txBody>
      </p:sp>
      <p:sp>
        <p:nvSpPr>
          <p:cNvPr id="12" name="Text 3"/>
          <p:cNvSpPr txBox="1"/>
          <p:nvPr/>
        </p:nvSpPr>
        <p:spPr>
          <a:xfrm>
            <a:off x="2508915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кислорода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Пристли и Антуан Лавуазье независимо доказали существование кислорода, заложив основы современной химии и понимания горения.
</a:t>
            </a:r>
            <a:endParaRPr lang="en-US" sz="1034" dirty="0"/>
          </a:p>
        </p:txBody>
      </p:sp>
      <p:sp>
        <p:nvSpPr>
          <p:cNvPr id="13" name="Text 4"/>
          <p:cNvSpPr txBox="1"/>
          <p:nvPr/>
        </p:nvSpPr>
        <p:spPr>
          <a:xfrm>
            <a:off x="459085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паровой машины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Уатт усовершенствовал паровую машину, что стало ключевым фактором начала промышленной революции и механизации производства.
</a:t>
            </a:r>
            <a:endParaRPr lang="en-US" sz="1021" dirty="0"/>
          </a:p>
        </p:txBody>
      </p:sp>
      <p:sp>
        <p:nvSpPr>
          <p:cNvPr id="14" name="Text 5"/>
          <p:cNvSpPr txBox="1"/>
          <p:nvPr/>
        </p:nvSpPr>
        <p:spPr>
          <a:xfrm>
            <a:off x="6674082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элементов
</a:t>
            </a:r>
            <a:pPr algn="ctr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Лавуазье составил первую классификацию химических элементов, систематизировав знания и создав базис для будущих исследований.
</a:t>
            </a:r>
            <a:endParaRPr lang="en-US" sz="9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развитием торговли и появлением новых ремёсел, увеличивая экономический потенциал.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стала движущей силой индустриализации и социальных изменений, формируя большие торговые и культурные центры.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городов в XVIII 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данные, Encyclopaedia Britannica, XVIII век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мануфактур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 России организовали текстильные и металлургические предприятия, что заложило основы промышленного производства.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рабочих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1786 году появлялся новый социальный класс — рабочие, занятые на мануфактурах, что изменило структуру населения городов.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Инфраструктурное развитие городов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расширением производства росла потребность в транспорте и жилищах, что стимулировало интенсивное строительство и развитие городов.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в России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продвигал идею свободы личности и равенства, подчёркивая обязанность общества защищать права каждого человека в рамках общественного договора.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трудах философ обосновал мысль о важности воспитания, которое должно формировать сознательных и нравственных граждан.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стали идеологической основой для революционных изменений, особенно оказав влияние на политические реформы во Франции.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Жан-Жака Руссо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Американской революции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независимость тринадцати колоний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Северной Америки восстали против британского господства из-за налогового давления и отсутствия представительства в парламенте. Эта борьба длилась восемь лет и стала глобальным событием.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первой республиканской конституции
</a:t>
            </a:r>
            <a:pPr algn="ctr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1787 году США представили новую конституцию, заложившую принципы разделения властей и гражданских свобод. Это стало примером для многих будущих государств.
</a:t>
            </a:r>
            <a:endParaRPr lang="en-US" sz="996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мировые движения за свободу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революции вдохновили другие народы и стали отправной точкой для демократических преобразований в Европе и Латинской Америке.
</a:t>
            </a:r>
            <a:endParaRPr lang="en-US" sz="10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18" y="1345625"/>
            <a:ext cx="1951964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43" y="1345625"/>
            <a:ext cx="1951964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918" y="1345625"/>
            <a:ext cx="1951964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697" y="1345625"/>
            <a:ext cx="1960857" cy="2276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 причины Великой французской революции
</a:t>
            </a:r>
            <a:endParaRPr lang="en-US" sz="244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социальное неравенство
</a:t>
            </a:r>
            <a:pPr algn="l" indent="0" marL="0">
              <a:lnSpc>
                <a:spcPct val="90000"/>
              </a:lnSpc>
              <a:buNone/>
            </a:pPr>
            <a:r>
              <a:rPr lang="en-US" sz="41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испытывала тяжелые финансовые затраты, что усугубляло положение крестьян и городских бедняков, усиливая недовольство королевской властью.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2541093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Бастилии как символ начала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парижане захватили Бастилию — крепость и тюрьму, ставшую символом произвола монархии и насилия над гражданами.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4669037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и гражданина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документах провозглашались свободы личности, равенство перед законом и права на собственность, ставшие основой для нового общества.
</a:t>
            </a:r>
            <a:endParaRPr lang="en-US" sz="994" dirty="0"/>
          </a:p>
        </p:txBody>
      </p:sp>
      <p:sp>
        <p:nvSpPr>
          <p:cNvPr id="13" name="Text 5"/>
          <p:cNvSpPr txBox="1"/>
          <p:nvPr/>
        </p:nvSpPr>
        <p:spPr>
          <a:xfrm>
            <a:off x="6796981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Людовика XVI и провозглашение республики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1793 году монарх был казнён, что ознаменовало конец королевской власти и начало нового государственного строя — республики.
</a:t>
            </a:r>
            <a:endParaRPr lang="en-US" sz="9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Семилетней войны (1756)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европейскими державами за контроль над колониями в Америке, Азии и Африке, ставший крупнейшим в то время.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британских колоний в Северной Америке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военных побед Британия усилила своё влияние и территориальные владения на континенте.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испанской колониальной империи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расширила влияние в Латинской Америке, укрепляя экономику за счёт новых ресурсов и торговых путей.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потеря колоний в Америке (1763)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войны Франция уступила большую часть своих американских владений Британии, что изменило баланс сил.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колониальной экспансии в XVIII веке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7969"/>
            <a:ext cx="5182677" cy="18063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изобретения XVIII века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основных технических достижений, которые заложили основу для индустриального развития и научного прогресса.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изобретения существенно повысили производительность и открыли новые направления в науке и технике.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 исторические справочники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памятники архитектуры XVIII века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Петергоф — русский символ величия
</a:t>
            </a:r>
            <a:pPr algn="ctr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Дворцово-парковый ансамбль прославился своей великолепной архитектурой и фонтанами, отражая могущество России эпохи Петра I и Екатерины II.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художеств в Санкт-Петербурге
</a:t>
            </a:r>
            <a:pPr algn="ctr" indent="0" marL="0">
              <a:lnSpc>
                <a:spcPct val="90000"/>
              </a:lnSpc>
              <a:buNone/>
            </a:pPr>
            <a:r>
              <a:rPr lang="en-US" sz="46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стало центром формирования новых художественных смыслов и развития классицистического искусства в России.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Версаля и строительство Пантеона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продолжал служить символом французской монархии, а Пантеон в Париже стал воплощением просвещения и памяти великих деятелей.
</a:t>
            </a:r>
            <a:endParaRPr lang="en-US" sz="10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— гений классики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множества опер и симфоний, его музыка объединила изящество и драматизм, завоевывая сердца слушателей по всей Европе.
</a:t>
            </a:r>
            <a:endParaRPr lang="en-US" sz="115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— переход к романтизму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расширил границы классических форм, вводя эмоциональную глубину и новаторство в музыкальные произведения.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Йозеф Гайдн — «отец симфонии»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развил жанр симфонии, оставив богатое наследие и вдохновив многих последующих композиторов на новые эксперименты.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Величайшие музыканты и их творчество XVIII века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1751 — Начало издания «Энциклопедии» Дидро и д'Аламбера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содействовал распространению знаний, объединяя работы видных учёных на тему науки, философии и искусства.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 — Основание Московского университета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высшее учебное заведение в России стало центром научного и культурного развития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1763 — Школьная реформа в Пруссии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образования способствовало повышению грамотности и подготовке грамотных граждан.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чтения и научных трудов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книг и журналов сделало знания доступными более широким слоям населения.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 развитии образования и энциклопедизма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женщины XVIII века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— просвещённая императрица
</a:t>
            </a:r>
            <a:pPr algn="ctr" indent="0" marL="0">
              <a:lnSpc>
                <a:spcPct val="90000"/>
              </a:lnSpc>
              <a:buNone/>
            </a:pPr>
            <a:r>
              <a:rPr lang="en-US" sz="4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Поддерживала образование, культуру и реформы, значительно расширила границы России и укрепила её влияние в Европе.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6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Антуанетта — королева и символ эпохи
</a:t>
            </a:r>
            <a:pPr algn="ctr" indent="0" marL="0">
              <a:lnSpc>
                <a:spcPct val="90000"/>
              </a:lnSpc>
              <a:buNone/>
            </a:pPr>
            <a:r>
              <a:rPr lang="en-US" sz="44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фигура французской истории, её жизнь и трагическая судьба отражают глубину социальных и политических перемен.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Мэри Уоллстонкрафт — пионер феминизма
</a:t>
            </a:r>
            <a:pPr algn="ctr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работы обосновали необходимость равных прав женщин и заложили основу для будущих движений за социальную справедливость.
</a:t>
            </a:r>
            <a:endParaRPr lang="en-US" sz="10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XVIII века в современном мире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и революций сформировала принципы свободы и прогресса, заложив основы для демократического общества и технического развития, которые продолжают влиять на нас сегодня.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2026-05-10T15:31:52Z</dcterms:created>
  <dcterms:modified xsi:type="dcterms:W3CDTF">2026-05-10T15:31:52Z</dcterms:modified>
</cp:coreProperties>
</file>