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«Невыразимое»: слово и чувство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природы рождает чувство, которое слова передают лишь приблизительно.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Фёдор Тютчев — один из главных поэтов философской лирики XIX века. Он показывает природу как живую загадку, а человеческое чувство — как нечто глубже точных слов.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Тютчев: поэт тайны и мысли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«невыразимое»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переживание, которое человек ощущает очень ясно, но не может полностью объяснить. Оно возникает внезапно и остаётся сильным даже без точного названия.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отрывке таким переживанием становится встреча с красотой природы. Пейзаж вызывает у героя не просто восхищение, а внутренний отклик, который трудно удержать в речи.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подчёркивает главную мысль: самые глубокие чувства часто выходят за пределы обычных слов. Поэзия может только приблизиться к ним и намекнуть на их смысл.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0F0F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191" y="150225"/>
            <a:ext cx="5090717" cy="655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733275" y="621200"/>
            <a:ext cx="6140100" cy="55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источник внутреннего переживания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Тютчева не служит простым фоном. Свет, тишина, воздух и движение создают ощущение живого мгновения, которое сразу захватывает внимание читателя.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отклик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вызывает у героя восхищение, сосредоточенность и лёгкое волнение. Через описание внешнего мира поэт показывает, как рождается тонкое и трудное для слов чувство.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текст строится вокруг неясности переживания, а не вокруг событий или действия.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сосредоточен в мотиве тайны; остальные мотивы поддерживают мысль о границах речи.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поэтического отрывка Ф. И. Тютчева «Невыразимое»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мотивы отрывка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рассказывает историю и не описывает событие подробно. Он передаёт краткий миг, когда впечатление от природы оказывается сильнее привычных объяснений.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чувство сочетает восхищение и задумчивость. Красота окружающего мира вызывает радость, но одновременно заставляет задуматься о том, как трудно передать её точно.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состояние героя неустойчиво: оно тихое, но напряжённое. Именно это напряжение делает текст близким к философской лирике, а не к простому пейзажу.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видит не поступок, а движение мысли и чувства. Поэтому отрывок запоминается как момент глубокого созерцания и почти несказанного открытия.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и его состояние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языковые приёмы помогают передать красоту природы и трудность выражения чувства.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приёмов помогает не объяснить чувство прямо, а приблизить читателя к нему через звучание и образность.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отрывка Ф. И. Тютчева «Невыразимое»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контраст делает текст философским. Он говорит не только о природе, но и о пределах языка, а также о том, как поэзия пытается приблизиться к невыразимому.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в отрывке возникает сразу и переживается целиком, как единое впечатление. Его нельзя разобрать по частям, не потеряв живую силу момента.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напротив, передаёт переживание постепенно и не полностью. Поэтому поэт показывает, что точное название не способно вместить всю глубину внутреннего состояния.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 слова и чувства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мысль в отрывке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и выводов в тютчевском тексте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организация и настроение текста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 и мягкие созвучия создают ощущение тишины и сосредоточенности. Благодаря этому стих звучит спокойно, будто передаёт очень тонкое и почти ускользающее чувство.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помогает читателю не торопиться и вслушиваться в смысл каждого слова. Звучание стиха поддерживает образ тихого природного пространства и внутреннего размышления.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главная идея проходит через весь отрывок: красота мира глубже точных определений и полнее обычной речи.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объединяет природу, чувство и слово.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отрывка Ф. И. Тютчева «Невыразимое»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текста чувство становится не только сильнее, но и глубже по смыслу: герой уже не просто любуется, а думает о границах выражения.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постепенный переход от тихого впечатления к философскому осознанию невыразимости переживания.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развитие отрывка по композиции текста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Эмоциональное движение отрывка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31063"/>
            <a:ext cx="502200" cy="44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016" y="4753825"/>
            <a:ext cx="485100" cy="48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33483" y="4753825"/>
            <a:ext cx="485100" cy="485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7907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93425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образ помогает почувствовать чистоту и ясность впечатления. Он не объясняет переживание прямо, а делает его видимым через настроение, будто короткий луч, который нельзя удержать словами.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017525" y="26003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331900" y="3223228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в тексте не пустая, а наполненная смыслом. Она создаёт пространство для внутреннего отклика, где человек слышит собственное чувство особенно ясно и остро.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37907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693425" y="5469794"/>
            <a:ext cx="48996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движение природы передаёт живость мгновения. Благодаря этому образу становится понятно, что красота возникает и исчезает быстро, а значит, требует особенно внимательного взгляда.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017525" y="4842475"/>
            <a:ext cx="42141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Мгновение
</a:t>
            </a:r>
            <a:endParaRPr lang="en-US" sz="1800" dirty="0"/>
          </a:p>
        </p:txBody>
      </p:sp>
      <p:sp>
        <p:nvSpPr>
          <p:cNvPr id="15" name="Text 7"/>
          <p:cNvSpPr txBox="1"/>
          <p:nvPr/>
        </p:nvSpPr>
        <p:spPr>
          <a:xfrm>
            <a:off x="6331900" y="5469794"/>
            <a:ext cx="4899600" cy="9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Мгновение показывает ценность краткого, но сильного переживания. Тютчев подчёркивает: именно такие секунды чаще всего труднее всего передать точно, потому что они слишком живые для обычной речи.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17" name="Text 9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их смысл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205860"/>
            <a:ext cx="6463500" cy="157785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отрывок движется от пейзажа к мысли о невыразимости чувства.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часть не просто следует за предыдущей, а усиливает главную мысль: красота природы вызывает переживание, которое невозможно полностью назвать.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Композиционный анализ отрывка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отрывка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анализа стихотворение помогает лучше понимать себя и язык литературы. Оно показывает, что короткий текст может говорить о самых глубоких вещах.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чтение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замечает красивый природный образ и понимает, что в лирике важны не события, а настроение, интонация и точность слова.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становится видно, как поэт соединяет чувство и размышление. Текст учит различать оттенки переживания и замечать, как строится философская мысль.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текст важен для девятиклассника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образа к выводу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смысловых шагов в отрывке Тютчева.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отрывка в русской поэзии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Пейзаж, который говорит о душе
</a:t>
            </a:r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тютчевской лирике природа никогда не бывает просто фоном. Тихий вечерний воздух, свет и движение создают настроение, в котором особенно ясно слышится внутренний голос человека. Такой пейзаж легко представить на иллюстрации: он спокоен, но полон скрытого смысла.
</a:t>
            </a:r>
            <a:endParaRPr lang="en-US" sz="1805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как размышление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отрывок близок к тем произведениям, где поэт не описывает событие, а всматривается в переживание. Небольшая природная сцена превращается в философский вопрос о слове, чувстве и тайне красоты. Для рисунка подойдёт почти неподвижный пейзаж, передающий тишину и сосредоточенность.
</a:t>
            </a:r>
            <a:endParaRPr lang="en-US" sz="17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разные элементы не конкурируют друг с другом, а образуют единое смысловое поле отрывка.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сосредоточен в философской идее, а природа, чувство и слово работают на её раскрытие.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отрывка Ф. И. Тютчева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выражено в тексте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Философская глубина текста связана с тем, что поэт размышляет не только о красоте, но и о тайне мира, которую человек ощущает раньше, чем объясняет.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отрывке не просто изображена, а становится источником сильного внутреннего чувства. Через пейзаж поэт показывает, как внешний мир рождает глубокое переживание.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у Тютчева важно, но оно не всесильно: оно помогает приблизиться к мысли, однако не может полностью заменить живое чувство и его мгновенную полноту.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интонация, образы тишины и мгновения создают ощущение недосказанности. Именно это делает стихотворение запоминающимся и заставляет перечитывать его внимательнее.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анализа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зачем читать «Невыразимое»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стихотворение учит видеть в природе не только красоту, но и тайну. Оно показывает, что самые сильные чувства часто труднее всего выразить, зато легче всего почувствовать.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2026-05-23T03:26:05Z</dcterms:created>
  <dcterms:modified xsi:type="dcterms:W3CDTF">2026-05-23T03:26:05Z</dcterms:modified>
</cp:coreProperties>
</file>