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Подтип Бесчерепные. Класс Ланцетники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признаки хордовых в строении ланцетника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722" y="996277"/>
            <a:ext cx="3871056" cy="3777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Ланцетник: простое животное с важной историей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Ланцетник: простое животное с важной историей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 — морские хордовые с очень простым строением. Именно поэтому они помогают понять, как выглядели ранние представители этой группы и какие признаки позже привели к появлению позвоночных животных.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обитают ланцетники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живут в морях умеренного и тёплого поясов, чаще всего у берегов Атлантического, Индийского и Тихого океанов. Для них важны спокойные прибрежные участки.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Песчаное дно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выбирают мелководья с мягким песчаным грунтом. Здесь удобно зарываться в дно, оставляя снаружи только переднюю часть тела для питания и дыхания.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времени ланцетник почти незаметен: он лежит в грунте и редко выходит на открытую поверхность. Такое поведение защищает его от волн и хищников.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ланцетник обычно показан частично скрытым в песке рядом с прибрежной водой. Это помогает сразу связать его строение с донным образом жизни.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сохраняет древние черты строения, но не имеет черепа и позвоночника. Это делает его удобным объектом для сравнения с более сложными хордовыми.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бесчерепных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признаков показывает переходный, очень древний план строения, близкий к ранним хордовым.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биологии; обобщение по строению ланцетника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ланцетника вытянутое, сжато с боков и заострено с обоих концов. По форме оно напоминает маленький хирургический ланцет, откуда и произошло название животного.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видов длина тела составляет 3–8 сантиметров, а у некоторых может достигать 10 сантиметров. Такие размеры удобны для жизни в песчаном грунте мелководья.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Плавниковая складка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спине и хвосту тянется плавниковая складка. Она помогает сохранять устойчивость в воде и делает движения более плавными, когда животное ненадолго покидает грунт.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Сегментация мышц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бокам тела заметны мышечные сегменты. Их расположение хорошо видно при изучении строения и помогает объяснить, как ланцетник двигается волнообразно.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тела ланцетника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6000" y="1221275"/>
            <a:ext cx="3672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признаки у ланцетника общие с рыбами, а какие показывают его более древнее строение.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и рыба: сравнение признаков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сохраняет более древний план строения и не имеет ряда признаков настоящих позвоночных.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ланцетника и рыбы по школьному курсу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движение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как опора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опору тела составляет хорда — упругий внутренний стержень. Она поддерживает форму тела и остаётся у ланцетника на протяжении всей жизни.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31857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бокам расположены миомеры — мышечные сегменты, разделённые перегородками. Их последовательное сокращение создаёт волнообразные движения, похожие на извивание.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61014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и зарывание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такой работе мышц ланцетник может делать короткие рывки в воде и быстро уходить в песок. Этот способ движения подходит для донного образа жизни.
</a:t>
            </a:r>
            <a:endParaRPr lang="en-US" sz="13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и органы чувств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и органы чувств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Ротовые щупальца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рта находятся щупальца. Они задерживают крупные частицы и направляют воду внутрь, помогая животному получать только подходящую пищу.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Светочувствительность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развиты слабо, но у ланцетника есть светочувствительные клетки. Они позволяют замечать освещение и ориентироваться в среде.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слизью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Слизистый слой особенно важен при жизни в грунте. Он помогает ланцетнику легче двигаться между песчинками и не повреждать мягкие покровы.
</a:t>
            </a:r>
            <a:endParaRPr lang="en-US" sz="133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кожа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ланцетника тонкая и прозрачная, поэтому через неё частично просматриваются внутренние органы. Она покрыта слизью, которая уменьшает трение о песок и защищает тело.
</a:t>
            </a:r>
            <a:endParaRPr lang="en-US" sz="126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ланцетник питается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фильтрационное питание ланцетника в прибрежных морских водах.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6438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46945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9371" y="1916455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пищи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питается мелкими организмами и органическими частицами, которые приносит вода. Такой способ питания возможен благодаря постоянному пропусканию воды через глотку.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глотка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у ланцетника очень крупная и пронизана множеством жаберных щелей. Это позволяет одновременно задерживать пищу и пропускать воду дальше.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Печёночный вырост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Печёночный вырост помогает переваривать пищу и всасывать питательные вещества. Он играет важную роль при постоянном поступлении мелких частиц.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кишечник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у ланцетника прямой и приспособлен к непрерывной работе. Пищеварительная система эффективна для животного, которое почти всё время фильтрует воду.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кровообращение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 глотке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обмен газов происходит через тонкие стенки глотки, пронизанные жаберными щелями. Вода постоянно омывает их, поэтому кислород легко поступает в тело, а углекислый газ удаляется наружу.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всей поверхностью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ланцетник дышит через кожу, особенно когда лежит в песке. Тонкий покров и небольшие размеры тела делают такой способ дыхания достаточным для жизни в спокойной прибрежной воде.
</a:t>
            </a:r>
            <a:endParaRPr lang="en-US" sz="1157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у ланцетника замкнутая: кровь движется только по сосудам. Это помогает более точно распределять вещества по телу, хотя система устроена гораздо проще, чем у позвоночных.
</a:t>
            </a:r>
            <a:endParaRPr lang="en-US" sz="1191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настоящего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ланцетника нет отдельного сердца. Движение крови обеспечивают сокращения стенок крупных сосудов, поэтому транспорт веществ идёт медленно и соответствует малой подвижности этого донного животного.
</a:t>
            </a:r>
            <a:endParaRPr lang="en-US" sz="11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и обмен веществ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нефридиев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Нефридии собирают и выводят продукты обмена, помогая очищать внутреннюю среду организма.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 ланцетника невысокий, потому что он живёт в воде и не тратит много энергии на активные движения.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и количество пищи заметно влияют на активность, питание и общее состояние животного.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 поведение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 поведение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в воде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ориентируется по свету и движению воды. Это помогает ему находить подходящее место на дне и сохранять удобное положение для жизни и питания.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опасности животное быстро меняет положение тела, уходит глубже в грунт или отплывает короткими рывками. Такие реакции помогают ему скрываться от хищников.
</a:t>
            </a:r>
            <a:endParaRPr lang="en-US" sz="1334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свет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чувствует освещение с помощью светочувствительных клеток. Он старается избегать яркого света и чаще прячется в песке, где условия для него безопаснее.
</a:t>
            </a:r>
            <a:endParaRPr lang="en-US" sz="1198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нервная трубка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хордой проходит нервная трубка, которая служит центральной нервной системой. Она очень проста и не образует настоящего головного мозга, поэтому поведение животного остаётся примитивным.
</a:t>
            </a:r>
            <a:endParaRPr lang="en-US" sz="11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75800" y="12292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Раздельнополость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ланцетника есть мужские и женские особи. Половые железы многочисленны и расположены по бокам тела, что связано с его простым устройством и морским образом жизни.
</a:t>
            </a:r>
            <a:endParaRPr lang="en-US" sz="1415" dirty="0"/>
          </a:p>
        </p:txBody>
      </p:sp>
      <p:sp>
        <p:nvSpPr>
          <p:cNvPr id="9" name="Text 2"/>
          <p:cNvSpPr txBox="1"/>
          <p:nvPr/>
        </p:nvSpPr>
        <p:spPr>
          <a:xfrm>
            <a:off x="475800" y="247852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клетки выводятся в воду, где происходит их встреча. Оплодотворение проходит вне тела, поэтому успех размножения зависит от условий среды и количества выпущенных гамет.
</a:t>
            </a:r>
            <a:endParaRPr lang="en-US" sz="1415" dirty="0"/>
          </a:p>
        </p:txBody>
      </p:sp>
      <p:sp>
        <p:nvSpPr>
          <p:cNvPr id="10" name="Text 3"/>
          <p:cNvSpPr txBox="1"/>
          <p:nvPr/>
        </p:nvSpPr>
        <p:spPr>
          <a:xfrm>
            <a:off x="475800" y="37277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оплодотворённых яиц развивается новое поколение. Такой способ размножения распространён у многих морских животных, живущих в открытой воде, где личинки могут свободно развиваться.
</a:t>
            </a:r>
            <a:endParaRPr lang="en-US" sz="1415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ланцетника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ланцетника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последовательные стадии развития от икры до взрослой донной формы.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ланцетника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Прозрачная стадия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ланцетника почти прозрачная, поэтому под микроскопом хорошо видны её основные органы. Она активно плавает в толще воды и может переноситься течениями на большие расстояния, прежде чем опустится на дно.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есть признаки хордовых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 этой ранней стадии у личинки есть хорда, нервная трубка и жаберные щели. Это делает её важным примером того, как древние признаки хордовых проявляются уже в начале развития.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донной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личинка растёт, меняет строение и готовится к жизни на дне. На рисунке можно показать тонкое тело, прозрачные ткани и заметные внутренние структуры, важные для понимания её развития.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общие признаки типа Хордовые и более простое строение ланцетника.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ланцетника с другими хордовыми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ланцетника есть главные признаки хордовых, но отсутствуют череп и позвоночник. Это подтверждает его более древний и простой план строения.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хордовых животных по школьному курсу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удобен для наблюдений и сравнений: по нему изучают, какие признаки хордовых появились раньше других и как менялись животные в ходе эволюции.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ланцетник важен для науки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научную ценность ланцетник имеет как модель раннего этапа эволюции хордовых и простого строения тела.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биологии и зоологии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65355"/>
            <a:ext cx="263100" cy="2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266" y="3039861"/>
            <a:ext cx="263100" cy="2104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3990981"/>
            <a:ext cx="263100" cy="233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ланцетника в природе и для человека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 донных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помогает перерабатывать мелкие органические частицы в донных сообществах. Благодаря фильтрации воды он входит в естественные пищевые связи прибрежной зоны.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для науки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организм используют для изучения происхождения хордовых и сравнения с позвоночными. Он показывает, как может быть устроено простое тело древнего типа животных.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биологии ланцетник помогает понять связь между строением и образом жизни. На его примере легко увидеть древние признаки хордовых.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ланцетников снижается при загрязнении прибрежных вод, изменении песчаного дна и нарушении донных местообитаний. Поэтому им особенно важна чистая морская среда.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 — ключ к пониманию ранних хордовых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сохраняет древние признаки хордовых и показывает, как простое донное животное помогает учёным понять происхождение позвоночных и этапы их эволюции.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2026-06-01T11:29:16Z</dcterms:created>
  <dcterms:modified xsi:type="dcterms:W3CDTF">2026-06-01T11:29:16Z</dcterms:modified>
</cp:coreProperties>
</file>