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9150" y="2501800"/>
            <a:ext cx="7707600" cy="22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как разговор о человеке, времени и смысле
</a:t>
            </a:r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помогают понять человека, эпоху и себя.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359150" y="360000"/>
            <a:ext cx="55530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литературу как искусство и как текст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учит чувствовать образ и одновременно точно разбирать язык, композицию и авторскую позицию. Поэтому на уроке важны и впечатление от чтения, и внимательный анализ смысла, контекста и деталей.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литературное произведение особенным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всегда связано с темой и конфликтом: через них раскрываются поступки героев, их выбор и столкновение взглядов на жизнь.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способ рассказа, композиция, мотивы, символы и интонация: именно они превращают обычный сюжет в художественный смысл.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текст можно читать по-разному, если видеть его идею, проблематику и авторскую позицию, а не только события.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как внимательный наблюдатель жизни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говорит больше, чем объяснение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6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замечают жесты, паузы, предметы и повторяющиеся реплики. Такая деталь быстро раскрывает характер и отношение героя к происходящему.
</a:t>
            </a:r>
            <a:endParaRPr lang="en-US" sz="1721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 становится художественным материалом
</a:t>
            </a:r>
            <a:pPr algn="l" indent="0" marL="0">
              <a:lnSpc>
                <a:spcPct val="100000"/>
              </a:lnSpc>
              <a:buNone/>
            </a:pPr>
            <a:r>
              <a:rPr lang="en-US" sz="15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школа, дружба и чувство долга становятся основой сюжета. В обычных ситуациях классики показывают важные вопросы человеческого поведения и совести.
</a:t>
            </a:r>
            <a:endParaRPr lang="en-US" sz="161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817156"/>
            <a:ext cx="452400" cy="40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837263"/>
            <a:ext cx="452400" cy="361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493800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493800"/>
            <a:ext cx="452400" cy="45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изучают литературу и чтение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Изучают тему, конфликт, жанр, композицию и образ героя, чтобы понять, как устроено произведение и почему оно производит определённое впечатление.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Литературоведы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Разбирают лексику, синтаксис и стилистические приёмы. Их интересует, как выбор слов и построение фраз создают смысл и интонацию текста.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Лингвисты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Исследуют эмоциональный отклик читателя, сочувствие героям и то, как чтение влияет на внимание, воображение и понимание чужих переживаний.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Показывают, что при чтении работают зоны мозга, связанные с речью, памятью и образным мышлением. Так чтение становится и мыслительной, и эмоциональной работой.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Нейроучёные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развивает регулярное чтение художественных текстов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полезно не только для уроков: оно помогает точнее говорить, увереннее пересказывать и лучше понимать скрытые смыслы.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3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схема по педагогическим наблюдениям и общим выводам школьной методики чтения; без точной статистической привязки.
</a:t>
            </a:r>
            <a:endParaRPr lang="en-US" sz="993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 чтение поддерживает словарь и понимание текста, а вместе с ними — мышление, речь и умение сопереживать.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6450" y="1456160"/>
            <a:ext cx="434400" cy="3475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5000" y="1456160"/>
            <a:ext cx="434400" cy="347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3550" y="1412720"/>
            <a:ext cx="434400" cy="43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11472" y="3239995"/>
            <a:ext cx="434400" cy="43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86750" y="3239995"/>
            <a:ext cx="434400" cy="434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литературы, которые остаются важными всегда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800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показывает, как дружба проверяется поступками, верностью и умением поддержать другого в трудный момент, а не только общими словами.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3655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часто оказываются перед решением, от которого зависят их судьба и судьбы окружающих. Так текст помогает размышлять о цене поступка.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1510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доверие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раскрывают не только чувства, но и умение понимать другого человека, уважать его свободу и быть честным в отношениях.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793022" y="3741925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взросление связано с ошибками, сомнениями и внутренней переменой. Герой учится видеть мир сложнее и отвечать за себя.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8300" y="3741925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себя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помогает увидеть, как человек ищет своё место, сравнивает мечту с реальностью и постепенно формирует собственные ценности.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218944"/>
            <a:ext cx="3765900" cy="15285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 учёный: разные способы смотреть на текст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подхода нужны: один создаёт художественный мир, другой помогает объяснить, как он устроен и почему действует на читателя.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создаёт художественный мир, а учёный выявляет закономерности его построения, языка и восприятия читателем.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и научного подходов к анализу литературного текста.
</a:t>
            </a:r>
            <a:endParaRPr lang="en-US" sz="113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понимание литературного произведения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последовательного анализа текста на уроке литературы.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Автор, рассказчик и герой: почему их нельзя смешивать
</a:t>
            </a:r>
            <a:endParaRPr lang="en-US" sz="2597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создаёт произведение, но говорит в нём не всегда от собственного имени. Рассказчик передаёт события с определённой точки зрения, поэтому его слова нужно проверять внимательным чтением.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может ошибаться и видеть мир ограниченно. Чтобы понять замысел точнее, важно различать образ автора, авторскую оценку и позицию персонажа.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текст глубже, чем по сюжету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отмечайте повторяющиеся слова, детали и образы: они часто указывают на главную мысль произведения и помогают увидеть, что для автора особенно важно.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спрашивайте себя, почему герой поступает именно так, что на него влияет и как меняются его решения в ходе развития событий.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сопоставляйте начало, кульминацию и финал: так видно, как композиция усиливает смысл и помогает понять идею, а не только пересказать события.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чаще всего вызывает литература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жанрах эмоциональный отклик меняется: проза чаще вовлекает в судьбу героя, а лирика сильнее заставляет чувствовать и размышлять.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тематическое обобщение по жанрам литературы, 2025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прежде всего вызывает сопереживание и интерес, а остальные чувства зависят от жанра и художественной задачи.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Завязка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самого начала читатель понимает, кто действует и какая проблема возникает. Это создаёт опору для памяти и помогает следить за развитием событий.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Развитие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Диалоги, детали и повторяющиеся эпизоды связывают отдельные части текста в понятную цепочку причин и следствий, поэтому история воспринимается цельно.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Кульминация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напряжённый момент фиксируется лучше всего: именно здесь характеры, конфликт и смысл произведения становятся особенно заметными.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Развязка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собирает всё прочитанное в единый вывод, поэтому сюжет легче пересказать, а главную мысль — удержать в памяти надолго.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литературные истории лучше запоминаются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разных эпох отвечают на одни и те же вопросы по-разному
</a:t>
            </a:r>
            <a:endParaRPr lang="en-US" sz="2328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мифы и народные сказки говорят о мире через судьбу, испытание и победу добра. В них герой проходит путь, который показывает силу смелости и верности.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XIX века и современная подростковая проза больше внимания уделяют внутреннему выбору. Здесь важны ответственность, сомнение и поиск собственного пути в сложной жизненной ситуации.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особенно удобны для анализа на уроках литературы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помогают по-разному учиться читать: одни удобны для разбора сюжета, другие — для обсуждения образов и авторской мысли.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жанрам литературы для 9 класса, 2025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особенно полезны жанры, где ярко видны конфликт, характер героя и смысл произведения.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7403" y="1345200"/>
            <a:ext cx="3569293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которые помогают понять прочитанное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вопросы переводят чтение от пересказа к анализу смысла, характера и авторской позиции.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 анализа художественного текста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вопросы помогают увидеть не только события, но и скрытые связи между героем, композицией и авторской мыслью.
</a:t>
            </a:r>
            <a:endParaRPr lang="en-US" sz="162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чтения к собственному выводу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анализа текста на уроке литературы и при подготовке устного ответа или сочинения.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929125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8850" y="1929125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1750" y="1929125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52215"/>
            <a:ext cx="452400" cy="3619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72325" y="3506975"/>
            <a:ext cx="452400" cy="452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литература полезна в жизни школьника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359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точнее подбирать слова, строить связные ответы и лучше выражать мысли устно и письменно, не теряя смысла и логики высказывания.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10772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 речь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34088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показывает, что за поступками стоят мотивы, характер и обстоятельства, поэтому школьник учится замечать не только действия, но и их причины.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9501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 думать о причинах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62817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читатель переживает за героя, он лучше понимает чужие чувства, учится внимательнее относиться к людям и спокойнее говорить о сложном.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8230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 сочувствие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4845100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тексты дают безопасный способ говорить о страхе, дружбе, потерях и выборе, не сводя разговор только к личным эмоциям.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5386350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обсуждать важное
</a:t>
            </a:r>
            <a:endParaRPr lang="en-US" sz="1400" dirty="0"/>
          </a:p>
        </p:txBody>
      </p:sp>
      <p:sp>
        <p:nvSpPr>
          <p:cNvPr id="23" name="Text 10"/>
          <p:cNvSpPr txBox="1"/>
          <p:nvPr/>
        </p:nvSpPr>
        <p:spPr>
          <a:xfrm>
            <a:off x="1972325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знакомят с эпохами, обычаями, профессиями и жизненными ситуациями, которых может не быть в повседневном опыте подростка.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2513575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Расширяет кругозор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на пересечении разных наук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наука задаёт свой вопрос: о времени, языке, герое, обществе или читателе. Вместе они дают более полное понимание текста.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междисциплинарного анализа литературы, 2025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Литературу невозможно объяснить одной дисциплиной: она объединяет знание о языке, человеке, истории и культуре.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учит видеть человека глубже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помогает не только следить за сюжетом, но и понимать чувства, выбор и ответственность героев. Через книги школьник учится размышлять, сопереживать и лучше узнавать самого себя.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2026-05-23T04:17:05Z</dcterms:created>
  <dcterms:modified xsi:type="dcterms:W3CDTF">2026-05-23T04:17:05Z</dcterms:modified>
</cp:coreProperties>
</file>