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039" y="1066900"/>
            <a:ext cx="2972872" cy="2864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на уроке литературного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тренировка речи и звучания слов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Скороговорки: игра, польза и народная традиция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— это короткий фольклорный текст с повторяющимися звуками и ритмом. Она помогает говорить чётко, слушать слово внимательнее и делать чтение вслух живым и интересным.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81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80190"/>
            <a:ext cx="309900" cy="24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строится скороговорка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скороговорке часто повторяются похожие согласные и слоги. Из-за этого язык будто спотыкается, а чтение превращается в весёлую тренировку на точность произношения.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запутывают шипящие, свистящие звуки и пары «р» — «л». Если произнести их нечётко, похожие слова легко перепутать и смысл фразы ускользает.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темп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обычно звучат быстро и почти как песенка. Ритм помогает удерживать слова в памяти, но именно он делает текст особенно трудным для чтения.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Слова-«похожие близнецы»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скороговорках рядом стоят слова, которые звучат почти одинаково. Нужно внимательно слушать каждую часть фразы, чтобы не заменить одно слово другим.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головоломка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напоминает маленькую загадку для уха и языка. Чтобы справиться с ней, важно не спешить и следить за каждым звуком по порядку.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звучит смешно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возникает из-за необычного соединения обычных слов. Повторы и ритм делают фразу похожей на маленькую словесную шутку, которую хочется произнести ещё раз.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как игра со звуками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её показать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показать ребёнка, который старается сказать фразу чётко и быстро. Рядом подойдут карточки со словами, героями и забавными образами, помогающими запомнить 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скороговорку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работа помогает сохранить чёткость речи и понять трудные места в тексте.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полезны скороговорки для второклассника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тренируют дикцию: ребёнок учится произносить звуки отчётливо и не проглатывать окончания. Это особенно важно, когда нужно читать вслух перед классом или отвечать уверенно.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упражнения развивают слуховое внимание и память. Ребёнок слышит похожие звуки, замечает различия и быстрее запоминает короткие фразы, а затем легче повторяет их без подсказки.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делают тренировку интересной. Вместо скучного повторения получается игра, в которой можно пробовать снова, исправляться и радоваться тому, что речь становится яснее.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«Шла Саша по шоссе…»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скороговорка нравится детям своей звучностью и быстрым ритмом. В ней много шипящих и свистящих звуков, поэтому каждое слово нужно произносить особенно внимательно. Фраза легко запоминается и хорошо подходит для первой тренировки.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«Карл у Клары…»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смешно звучат одинаковые и похожие слова, которые хочется перепутать. Короткая фраза помогает почувствовать ритм и потренировать чёткое произношение. Для иллюстрации подойдут смешные персонажи с карточками, где видны повторяющиеся звуки.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 топота копыт…»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скороговорке слышится быстрый бег и сильный ритм. Повторы создают ощущение движения, будто кто-то торопится по дороге. Текст удобно читать сначала очень медленно, чтобы не потерять ни одного звука.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русские скороговорки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тренируют чаще всего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скороговорки помогают отрабатывать звуки «с» и «ш». Они звучат похоже, поэтому при быстрой речи их легко перепутать, если не следить за артикуляцией.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«ж» и «ч» тоже требуют внимания. Они отличаются по звучанию, но в быстром темпе ребёнок может заменить один звук другим и сбиться на середине фразы.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«р» часто становится главным в упражнениях. Он требует чёткого и уверенного произношения, а скороговорки дают много повторов, чтобы тренировать его без усталости.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«л» и «щ» тоже полезно отрабатывать в речи. Одни и те же тексты могут быть разными для каждого ребёнка: кому-то нужен один звук, а кому-то — другой.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скороговорку правильно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 спокойного, медленного чтения. Так ребёнок успевает услышать каждое слово и заметить, где фраза звучит особенно трудно.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Затем целой фразой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становятся понятнее, фразу читают целиком. Здесь важно следить за дыханием, паузами и одинаковой громкостью голоса.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Скороговорку читают по слогам или короткими кусочками. Это помогает справиться с трудными звуками и не потерять ритм текста.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После этого чуть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потом можно немного ускориться. Если слова путаются, темп снова снижают, потому что главная цель — ясность, а не скорость.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и хорошее настроение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часто вызывают улыбку, потому что в них легко ошибиться, а забавная оговорка звучит очень смешно. На уроке это помогает расслабиться и не бояться пробовать снова.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читают по очереди, они поддерживают друг друга и слушают, как звучит фраза. В такой атмосфере учебная работа становится дружелюбной, живой и по-настоящему интересной.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ошибки к правильному 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со скороговоркой на уроке: от первого сбоя до уверенного произношения.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42842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в школе и дома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помогают начать занятие весело и сразу включить внимание. Их читают вслух, чтобы разогреть голос, услышать звуки и подготовиться к выразительному чтению.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 родными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скороговорки удобно повторять вместе с мамой, папой, бабушкой или братом. Можно играть в соревнование: кто скажет фразу спокойнее, ровнее и понятнее.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выступлением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чтением наизусть или маленьким выступлением скороговорка помогает снять волнение. Короткая тренировка делает речь собраннее, а произношение — более чётким и уверенным.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интересом и без скуки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скороговорки дают больше тренировки, а короткие легче запоминаются. Поэтому можно менять задания и выбирать фразы по настроению, чтобы упражнение оставалось живым и увлекательным.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у разных народов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языков есть свои короткие фразы для тренировки речи. В них меняются звуки, имена и смешные образы, но цель остаётся одинаковой: говорить ясно и без запинок.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игры с языком помогают детям узнавать, что речь везде может звучать по-разному. Книги, флажки и весёлые персонажи делают это сравнение наглядным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 только быстро, но и ясно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темп мешает услышать слова и превращает фразу в шум. Если речь понятна, слушатель легко понимает смысл, даже когда чтение идёт не очень быстро.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 важнее рекорда. В скороговорке нужно сохранять каждый звук, чтобы слово не терялось и фраза оставалась красивой, ровной и узнаваемой.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 слишком высокий, появляются ошибки и путаница. Поэтому сначала нужно читать спокойно, а скорость увеличивать только тогда, когда звуки уже звучат уверенно и 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скороговорку по сложности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простой фразы к более трудной: длина текста, количество повторов и скорость звучания.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подсказывает, какой звук нужно потренировать ещё раз.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оговорка в скороговорке показывает, где речь ещё нуждается в тренировке. Поэтому ошибка становится не помехой, а полезной подсказкой для следующей попытки.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литературного чтения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хорошая тренировка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тренировка начинается спокойно: ребёнок слушает фразу, читает её не торопясь и следит за дыханием. Потом можно повторить текст ещё раз и чуть ускориться.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перегружать себя длинным упражнением. Несколько коротких повторов работают лучше, чем одно быстрое чтение, потому что помогают сохранить чёткость, уверенность и хорошее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как маленькие языковые загадки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услышать порядок звуков и не перепутать похожие слоги. Это похоже на разгадывание загадки, где ухо помогает языку работать точнее.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удержать все слова в памяти и не потерять смысл фразы. Скороговорка проверяет внимательность, потому что каждое слово стоит на своём месте.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приходит самое интересное: ребёнок старается произнести текст ровно и красиво. Так тренируются память, сосредоточенность и умение слушать звучание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успешного чтения скороговорок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чтения: от внимательного слушания до радости от улучшения.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Скороговорки: игра, польза и выразительная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помогают учиться с улыбкой: они развивают дикцию, память и внимание, а ещё учат читать вслух спокойно, чётко и выразительно, без лишней спешки.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2026-05-24T05:00:33Z</dcterms:created>
  <dcterms:modified xsi:type="dcterms:W3CDTF">2026-05-24T05:00:33Z</dcterms:modified>
</cp:coreProperties>
</file>