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4475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Балкан турками-османами: обзор и основные 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завоевания Балкан османами и последствия для региональных народов.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892325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XIV веке Балканы населяли болгары, сербы и греки, с ослабленными конфликтами государствами. Османы пришли через Малую Азию, быстро укрепляя свою армию и территорию.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Балкан и появление османских турок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и рост Османской империи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1299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династия возникла в Малой Азии, начало государства во главе с Османом I.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1326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завоевания султана Орхана расширили территорию и укрепили власть.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1361 год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Столица перенесена в Эдирне (Адрианополь), что стало важным шагом для завоеваний в Европе.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XIV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активных походов на Балканы с участием местных правителей и наёмников.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и раздоры балканских государств облегчали продвижение османской армии в регионе.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искали новые земли для поселений и экономических ресурсов, укрепляя империю через расширение территории.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важными торговыми путями между Европой и Азией позволял контролировать обмен товарами и богатствами.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османских завоеваний Балкан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4900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06196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1554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96846" y="1508178"/>
            <a:ext cx="2130000" cy="19843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2490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через Дарданеллы и захват Галиполи
</a:t>
            </a:r>
            <a:pPr algn="ctr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1352 году османы впервые пересекли Дарданеллы, а в 1354 году захватили Галиполи, открыв путь в Европу и контроль над стратегической точкой.
</a:t>
            </a:r>
            <a:endParaRPr lang="en-US" sz="1047" dirty="0"/>
          </a:p>
        </p:txBody>
      </p:sp>
      <p:sp>
        <p:nvSpPr>
          <p:cNvPr id="9" name="Text 1"/>
          <p:cNvSpPr txBox="1"/>
          <p:nvPr/>
        </p:nvSpPr>
        <p:spPr>
          <a:xfrm>
            <a:off x="460619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Софии и Скопье
</a:t>
            </a:r>
            <a:pPr algn="ctr" indent="0" marL="0">
              <a:lnSpc>
                <a:spcPct val="100000"/>
              </a:lnSpc>
              <a:buNone/>
            </a:pPr>
            <a:r>
              <a:rPr lang="en-US" sz="9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1385 и 1392 годам османы захватили важные города Софию и Скопье, ослабляя владения Болгарии и Сербии.
</a:t>
            </a:r>
            <a:endParaRPr lang="en-US" sz="1397" dirty="0"/>
          </a:p>
        </p:txBody>
      </p:sp>
      <p:sp>
        <p:nvSpPr>
          <p:cNvPr id="10" name="Text 2"/>
          <p:cNvSpPr txBox="1"/>
          <p:nvPr/>
        </p:nvSpPr>
        <p:spPr>
          <a:xfrm>
            <a:off x="241554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Адрианополя
</a:t>
            </a:r>
            <a:pPr algn="ctr" indent="0" marL="0">
              <a:lnSpc>
                <a:spcPct val="100000"/>
              </a:lnSpc>
              <a:buNone/>
            </a:pPr>
            <a:r>
              <a:rPr lang="en-US" sz="8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1361 году Адрианополь стал новой столицей империи, укрепляя позиции османов на Балканах и служа базой для дальнейших походов.
</a:t>
            </a:r>
            <a:endParaRPr lang="en-US" sz="1214" dirty="0"/>
          </a:p>
        </p:txBody>
      </p:sp>
      <p:sp>
        <p:nvSpPr>
          <p:cNvPr id="11" name="Text 3"/>
          <p:cNvSpPr txBox="1"/>
          <p:nvPr/>
        </p:nvSpPr>
        <p:spPr>
          <a:xfrm>
            <a:off x="6796846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Захват Салоник и Белграда
</a:t>
            </a:r>
            <a:pPr algn="ctr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 веке османы расширили контроль, взяв Салоники в 1430 году и Белград в 1521, закрепляя доминирование на Балканах.
</a:t>
            </a:r>
            <a:endParaRPr lang="en-US" sz="1217" dirty="0"/>
          </a:p>
        </p:txBody>
      </p:sp>
      <p:sp>
        <p:nvSpPr>
          <p:cNvPr id="12" name="Text 4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завоевания Балкан османами
</a:t>
            </a:r>
            <a:endParaRPr lang="en-US" sz="3000" dirty="0"/>
          </a:p>
        </p:txBody>
      </p:sp>
      <p:sp>
        <p:nvSpPr>
          <p:cNvPr id="13" name="Text 5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574652"/>
            <a:ext cx="4328400" cy="24124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последовательность и владение городами, захваченными османами.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постепенно продвигались с востока на запад, захватывая ключевые города и укрепляя власть.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Учебники истории Средних веков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османами города на Балканах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Местные правители постоянно противостояли османам, объединяя войска для защиты родных земель.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османскому завоеванию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Болгарские, сербские и валахские армии объединялись, но внутренние конфликты мешали им эффективно бороться.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временные успехи позволяли отразить наступление османов, но их единство было недолгим.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Османы иногда нанимали наёмников с других территорий, укрепляя свои силы в борьбе с повстанцами.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прирост территории пришёлся на конец XIV — первую половину XV века, связанный с ключевыми завоеваниями.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Активная экспансия и стратегические завоевания значительно увеличили влияние султаната в регионе.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османским завоеваниям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Османской империи на Балканах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1453 году султан Мехмед II завершил осаду Константинополя, превращая город в столицу новой империи — Стамбул.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Константинополя: конец Византийской империи
</a:t>
            </a:r>
            <a:endParaRPr lang="en-US" sz="2938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положило конец Византийской империи и обеспечило контроль над важными торговыми путями между Европой и Азией.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Сербия защищала западные Балканы, ведя борьбу против османской экспансии через ключевые сражения.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Сербии в сопротивлении Османам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Битвы при Марице (1371) и на Косовом поле (1389) стали поворотными моментами в сохранении её независимости.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Раздоры и поражения привели к ослаблению и последующей потере контроля над территориями в пользу османов.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8530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12746" y="1842470"/>
            <a:ext cx="198675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3533" y="1865240"/>
            <a:ext cx="274200" cy="2193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Косовская битва: ход событий и последствия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1" name="Text 2"/>
          <p:cNvSpPr txBox="1"/>
          <p:nvPr/>
        </p:nvSpPr>
        <p:spPr>
          <a:xfrm>
            <a:off x="1467572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Сражение на поле Косово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 июня 1389 года армия князя Лазаря и войска султана Мурада I сошлись в кровопролитном бою, который определил дальнейшую судьбу Балкан.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28613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Погибшие лидеры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ходе битвы оба главных полководца — князь Лазарь и султан Мурат I — погибли, что привело к политической нестабильности в регионе.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7104685" y="1793850"/>
            <a:ext cx="16821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исход и последствия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победителя не определили, ослабленная Сербия не смогла остановить дальнейшее османское наступление и потеряла независимость.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стратегически важных городах Османы возводили крепости для защиты недавно завоёванных территорий и укрепления своих позиций.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64125" y="274450"/>
            <a:ext cx="7462800" cy="5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Османские крепости и гарнизоны на Балканах
</a:t>
            </a:r>
            <a:endParaRPr lang="en-US" sz="2716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Военные лагеря служили центрами для сбора налогов и быстрого исполнения приказов, что усиливало власть султана.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43050" y="2041235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Гарнизоны, размещённые в крепостях, следили за внутренним порядком и обеспечивали контроль над местным населением.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43050" y="3580251"/>
            <a:ext cx="3994200" cy="142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система обороны позволила эффективно удерживать под контролем обширные регионы Балканского полуострова.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и жизнь христиан при османах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власть демонстрировала толерантность, разрешая православным сохранять патриархаты и проводить богослужения.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Христиане платили налог джизью, который был обязательным условием их мирного сосуществования в империю.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новые законы, болгары, сербы и греки продолжали сохранять свою религиозную идентичность в османском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практика оказала значительное влияние на социальную структуру, усилив власть и дисциплину в Османской империи.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Девширме — система набора мальчиков-христиан, которых обучали исламским традициям и военному делу для службы султану.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выбранных детей формировались янычарские полки — элитные войска и личная гвардия султана, играющие важную роль в армии.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Девширме и янычары: как формировалась османская армия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города стали этнически разнообразными: сюда переселялись турки и мусульмане, расширяя культурное многообразие.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населения и культуры Балкан при османах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Местное население сохраняло свои родные языки и обычаи, поддерживая национальные традиции в условиях нового владычества.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Мусульманские элементы культуры проникали в архитектуру, образ жизни и ремёсла, создавая уникальные смешанные сообщества.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многонациональное смешение повлияло на формирование современной культурной мозаики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присоединения в 1396 году болгары утратили власть и стали подчиняться османским чиновникам и администраторам.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Болгария при османском правлении
</a:t>
            </a:r>
            <a:endParaRPr lang="en-US" sz="2991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политический контроль, болгарский народ сохранял православную веру и религиозные традиции.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болгары организовали собственные церковные структуры, такие как экзархат, для защиты духовной автономии.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6421" y="1504293"/>
            <a:ext cx="274200" cy="2193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68421" y="1492106"/>
            <a:ext cx="274200" cy="243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0421" y="1504293"/>
            <a:ext cx="274200" cy="2193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земли во времена османов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религия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Грекам разрешалось создавать школы и церкви, что способствовало сохранению национальной идентичности в период османского господства.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ремёсла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общины активно занимались торговлей и ремёслами, играя важную роль в экономике империи.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смешение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как Афины и Салоники возникали смешанные греко-турецкие общины с постепенным ростом мусульманского населения.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управление и налоги на Балканах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Завоёванные территории делились на бейлербейства, под управлением бейлербея, который обеспечивал сбор налогов и соблюдение порядка.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Вводились различные подати — на урожай, имущество, а также особый налог на христианское население — джизья.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Централизация власти позволила султану эффективно контролировать обширные земли и интегрировать их в имперскую систему.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движения свидетельствовали о желании сохранить национальную и политическую самостоятельность в новых условиях.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1404 году в Сербии вспыхнуло восстание Кара-Йована, отражающее народное недовольство османской властью.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Румелийское восстание (1443–1444) стало организованным сопротивлением, хотя и закончилось подавлением со стороны Турции.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восстания на Балканах против османов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Завоевание Балкан турками-османами: последствия и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Османское господство на Балканах изменило политическую карту, культуру и общественный уклад, заложив основы для дальнейших национальных стремлений и исторического развития региона.
</a:t>
            </a:r>
            <a:endParaRPr lang="en-US" sz="351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2026-05-10T13:29:19Z</dcterms:created>
  <dcterms:modified xsi:type="dcterms:W3CDTF">2026-05-10T13:29:19Z</dcterms:modified>
</cp:coreProperties>
</file>