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Games in English Class: Words, Rules, and Speaking Practice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помогают учить английский через слова, правила и живое общение.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игры работают на уроке английского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board games понятна шестиклассникам: она связана с привычным досугом, короткими командами, вопросами и ответами, а также парной и групповой работой. Через игры легко тренировать vocabulary, speaking, reading, listening и writing в одном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настольных игр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назвать основные элементы: board, dice, card, token, piece и square. С ними ученик может описать игровое поле и точно понимать задание на английском.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 партии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хода игры нужны глаголы и выражения: roll the dice, draw a card, move forward, go back, skip a turn и add points. Они делают речь короткой и понятной.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игры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turn, rule, start, finish, score, winner и loser показывают, как устроена игра. На их основе легко объяснять порядок действий и результат партии.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игру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easy, difficult, fun, exciting, fast, slow, lucky и strategic помогают сравнивать игры. Такие слова полезны и в устных ответах, и в небольших письменных описаниях.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подходит для чтения инструкций, коротких диалогов, заданий на matching и мини-рассказов. В 6 классе она особенно полезна для повторения и закрепления словаря.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40691"/>
            <a:ext cx="4646100" cy="25895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 Board Games: английские слова и перевод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games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темы помогают назвать предметы игры, действия игроков и результат партии.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относятся либо к элементам игры, либо к действиям и итогам хода.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board games соединяют разные виды речевой деятельности и дают понятную опору для урока в 6 классе.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навыки развивают задания по теме игр
</a:t>
            </a:r>
            <a:endParaRPr lang="en-US" sz="2354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приходится на speaking и vocabulary, но тема также уверенно поддерживает reading и listening.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по описанию учебных заданий для 6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Game Components: что изображено на картинке
</a:t>
            </a:r>
            <a:endParaRPr lang="en-US" sz="2021" dirty="0"/>
          </a:p>
        </p:txBody>
      </p:sp>
      <p:sp>
        <p:nvSpPr>
          <p:cNvPr id="13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обычно видны board, dice, cards, tokens и score sheet. Эти предметы составляют базовый набор настольной игры и помогают быстро понять её устройство.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узнаёт предмет на картинке, ему проще читать инструкции и описывать игру вслух. Визуальная опора снижает страх ошибки и ускоряет запоминание.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ответов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картинке можно назвать, что лежит на столе, кто играет и что нужно делать дальше. Это хорошая тренировка коротких устных ответов на английском.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для 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этого слайда подходят для любого текста о настольной игре. Они помогают объяснить, из чего состоит игра и как начинается партия.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board, dice, card, token, player и turn учат соотносить слово с объектом. Для шестиклассников это важный шаг от распознавания к уверенной лексике.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выражения для описания хода игры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is your turn сообщает, чей сейчас ход. Она часто звучит в классе и помогает организовать игру без длинных объяснений.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игрока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Roll the dice, Take a card и Move three spaces описывают простые действия. Они полезны, когда нужно дать короткую команду или ответить на инструкцию.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или пропуск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Miss a turn показывает, что игрок пропускает ход. Такие выражения делают правила точнее и учат понимать результат действия в игре.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your score помогает помнить и записывать очки. Это удобно в играх, где важно следить за результатом и сравнивать его в конце.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партии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are the winners подходит для завершения игры. Она показывает итог и закрепляет базовые формы общения в коротком игровом диалоге.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Play: последовательность игры на английском языке
</a:t>
            </a:r>
            <a:endParaRPr lang="en-US" sz="2188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составлена по типичному алгоритму настольной игры для учебного пересказа.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урока: Present Simple в правилах игры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игр обычно пишутся в Present Simple, потому что они описывают постоянные действия и устойчивый порядок. Например: You roll the dice. The player moves forward.
</a:t>
            </a:r>
            <a:endParaRPr lang="en-US" sz="1163" dirty="0"/>
          </a:p>
        </p:txBody>
      </p:sp>
      <p:sp>
        <p:nvSpPr>
          <p:cNvPr id="13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часто встречаются простые утверждения без лишних деталей: The game starts with one card. The winner gets 10 points. Такая форма легко запоминается и подходит для чтения вслух.
</a:t>
            </a:r>
            <a:endParaRPr lang="en-US" sz="1079" dirty="0"/>
          </a:p>
        </p:txBody>
      </p:sp>
      <p:sp>
        <p:nvSpPr>
          <p:cNvPr id="14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и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повторить not, do/does и вопросительную форму. Ученики могут спрашивать: Do you move again? Does the player skip a turn? Это полезно для проверки понимания правил.
</a:t>
            </a:r>
            <a:endParaRPr lang="en-US" sz="1097" dirty="0"/>
          </a:p>
        </p:txBody>
      </p:sp>
      <p:sp>
        <p:nvSpPr>
          <p:cNvPr id="15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инструкциях часто используются can и must: You can move one space. You must take a card. Такие слова делают правила точнее и показывают обязательность или возможность действия.
</a:t>
            </a:r>
            <a:endParaRPr lang="en-US" sz="1090" dirty="0"/>
          </a:p>
        </p:txBody>
      </p:sp>
      <p:sp>
        <p:nvSpPr>
          <p:cNvPr id="16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не только читают правила, но и преобразуют их в свои примеры. Это помогает увидеть, как грамматика работает в реальной игровой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позволяют чередовать чтение, разговор и короткое письмо, не перегружая учеников сложными инструкциями.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типы заданий на уроке по теме games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задания на сопоставление, чтение и парную речь; они дают быструю проверку понимания и активную практику языка.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заданий по теме games для 6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41" y="916453"/>
            <a:ext cx="2001519" cy="215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466" y="916376"/>
            <a:ext cx="2001519" cy="215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725" y="916453"/>
            <a:ext cx="2001300" cy="21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250" y="916325"/>
            <a:ext cx="1995000" cy="21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легко узнают школьники во многих странах: на доске две стороны, а у каждого игрока есть своя стратегия. По-английски можно сказать: chess is a strategy game. Это хороший пример для сравнения логики, правил и выбора решений.
</a:t>
            </a:r>
            <a:endParaRPr lang="en-US" sz="907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Шахматы: игра, где важен каждый ход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 часто привлекает тем, что правила понятны уже с первых минут, а игра идет динамично. Для описания подходит фраза: Uno is a card game. Здесь удобно тренировать названия цветов, чисел и короткие реплики во время хода.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Uno: быстрые решения и яркие карты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Scrabble особенно полезна на уроке английского, потому что в ней сами буквы и слова становятся частью задания. Можно сказать: Scrabble is a word game. Такая игра помогает повторять орфографию и расширять словарь без скучного заучивания.
</a:t>
            </a:r>
            <a:endParaRPr lang="en-US" sz="907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Scrabble: слова на игровом поле
</a:t>
            </a:r>
            <a:endParaRPr lang="en-US" sz="1130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Jenga показывает, что настольные игры бывают не только языковыми или карточными, но и физическими. О ней удобно говорить так: Jenga is a stacking game. Она помогает описывать действия, сравнивать сложность и говорить о координации.
</a:t>
            </a:r>
            <a:endParaRPr lang="en-US" sz="881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Jenga: точность, внимание и аккуратность
</a:t>
            </a:r>
            <a:endParaRPr lang="en-US" sz="1130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игр, о которых можно говорить по-английски
</a:t>
            </a:r>
            <a:endParaRPr lang="en-US" sz="14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игр по типу, числу игроков и времени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games; типичные характеристики игр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игры отличаются по формату, длительности и основному навыку.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игры развивают разные умения: одни требуют стратегии, другие — быстроты реакции, орфографии или координации. Это удобно для выбора заданий на 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общения во время игры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ходе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Whose turn is it? и It is my turn помогают быстро организовать игру. Они особенно полезны в парной работе, когда каждому нужно понимать, кто действует следующим.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Подсчитать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have three points. и Keep your score. учат следить за счётом и говорить о результате коротко и ясно. Это удобно для командных игр и простых соревнований в классе.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Your answer is correct. и I do not understand the rule. помогают не только играть, но и уточнять смысл. Ученики тренируют вежливую реакцию на успех, ошибку и непонимание.
</a:t>
            </a:r>
            <a:endParaRPr lang="en-US" sz="1099" dirty="0"/>
          </a:p>
        </p:txBody>
      </p:sp>
      <p:sp>
        <p:nvSpPr>
          <p:cNvPr id="14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help me? — одна из самых полезных фраз для 6 класса, потому что она звучит вежливо и естественно. Она помогает обратиться к однокласснику или учителю без стеснения.
</a:t>
            </a:r>
            <a:endParaRPr lang="en-US" sz="1085" dirty="0"/>
          </a:p>
        </p:txBody>
      </p:sp>
      <p:sp>
        <p:nvSpPr>
          <p:cNvPr id="15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Предложить продолжить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Let’s play again. завершает игру дружелюбно и мотивирует к повторению. Она подходит для классовой активности, где важно поддерживать интерес и использовать английский в реальном общении.
</a:t>
            </a:r>
            <a:endParaRPr lang="en-US" sz="10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задание, тем больше требуется связной речи, точности слов и самостоятельности ученика.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уровень английского нужен для разных игровых заданий
</a:t>
            </a:r>
            <a:endParaRPr lang="en-US" sz="2075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лучше начинать с называния и коротких ответов, а затем переходить к описанию и сравнению игр.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последовательность заданий по теме games для 6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описать игру по-английски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игру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простого предложения: This is a board game. Так слушатель сразу понимает тему, а ученик получает ясный старт для ответа или мини-текста.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тип и игроков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добавьте тип игры и число участников: It is a card game for 2-4 players. Такая информация делает описание точным и помогает сравнивать разные игры.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 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назвать, сколько длится игра: It takes about 20 minutes. Это развивает умение сообщать факты коротко и по делу, без лишних деталей.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 цель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описать главную задачу: Players collect points, make choices, or reach the finish. Такой шаг учит использовать простые глаголы и Present Simple в контексте.
</a:t>
            </a:r>
            <a:endParaRPr lang="en-US" sz="1168" dirty="0"/>
          </a:p>
        </p:txBody>
      </p:sp>
      <p:sp>
        <p:nvSpPr>
          <p:cNvPr id="16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оценкой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добавьте причину, почему игра интересна: The game is fun because it is fast and exciting. Это помогает строить более живой и связный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words to speaking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языкового задания по теме board games для 6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как тема для парной и групповой работы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Отработка очередности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учат не перебивать, ждать свой ход и уважать правила общения. Это делает speaking более естественным и помогает школьникам увереннее включаться в диалог.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вопросами What game do you like? и How many players are there? дают опору для ответа. Ученики быстрее говорят, если перед ними есть готовая модель фразы.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несогласие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удобно тренировать короткие реплики согласия и несогласия: I agree, I do not agree, That is a good idea. Такие фразы развивают гибкость речи и культуру общения.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обсуждают знакомые игры, им проще делиться мнением и объяснять выбор. Тема становится близкой, а значит, разговор на английском звучит более уверенно и живо.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помогает удерживать внимание и поддерживает участие даже у неуверенных учеников.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урок по теме игр интересным и полезным
</a:t>
            </a:r>
            <a:endParaRPr lang="en-US" sz="2483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опора и понятные шаги важнее всего: они снижают страх ошибки и делают устную практику доступной для 6 класса.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принципы обучения английскому языку в средней школе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 Board Games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теме games для 6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коротких заданий показывает, как тема помогает проверить разные языковые умения за один урок.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позволяет одновременно проверить словарь, чтение, грамматику и устную речь, не перегружая учеников длинными текстами.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ученик 6 класса умеет после темы Games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ученики уверенно называют предметы игры, понимают простые правила и используют короткие фразы для общения. Они могут описать игру, задать вопрос и дать небольшой устный ответ.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2026-05-30T14:32:07Z</dcterms:created>
  <dcterms:modified xsi:type="dcterms:W3CDTF">2026-05-30T14:32:07Z</dcterms:modified>
</cp:coreProperties>
</file>