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Узнаём, каким бывает предмет, и говорим точнее.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Адалгыш: слова, которые называют признаки предметов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в речи вокруг нас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слышны в сказках, разговорах и описаниях природы. Они помогают сразу представить предмет: тёплый чай, синее небо, весёлые друзья, вкусное яблоко. Речь становится ясной, живой и очень понятной.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называет признак предмета. Это может быть цвет, размер, форма или вкус, и тогда мы лучше понимаем, о чём идёт речь.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адалгыш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помогает увидеть предмет точнее. Не просто мяч, а круглый, красный мяч — сразу ясно, какой он и чем отличается.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таких слов речь становится короткой и бедной. С ними описание звучит ярче, а слушателю легче представить предмет или явление.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отвечает на вопросы какой? какая? какое? какие? Если слово подходит к одному из этих вопросов, его можно проверить как слово-признак.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 адалгыш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примеры: зелёная трава, зелёный лист, зелёное яблоко, зелёные деревья. В них видно, как признак меняется вместе с предметом.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462" y="1205475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026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131" y="1205475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0030" y="3040650"/>
            <a:ext cx="407166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2662" y="3040650"/>
            <a:ext cx="420300" cy="420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называет адалгыш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5407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может называть цвет предмета: жёлтый, синий, белый, зелёный. Такие слова помогают сразу увидеть предмет глазами, будто он уже стоит перед нами.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2999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маленький, высокий, круглый, узкий показывают размер или форму. По ним легко представить предмет и сравнить его с другим.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059150" y="1706895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Вкус и температура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умеет говорить о вкусе и тепле: сладкий, кислый, тёплый, холодный. Такие слова часто встречаются в рассказах о еде и погоде.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407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и характер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добрый, весёлый, смелый, шумный называют характер или настроение. Благодаря им герой рассказа становится живым и понятным.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299950" y="3542070"/>
            <a:ext cx="2156400" cy="9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предметы — один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 то же слово может уточнять разные предметы: мягкий хлеб, мягкая подушка, мягкое облако. Признак остаётся похожим, а формы слов меняются.
</a:t>
            </a:r>
            <a:endParaRPr lang="en-US" sz="10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обычно стоит рядом с существительным и помогает уточнить его смысл. Вместе они называют предмет точнее: весёлый щенок, чистая тетрадь, тёплое солнце.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помогает сразу представить, о чём говорится в предложении. Слушателю не приходится гадать: он быстро понимает предмет и его признак.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рядом с существительным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адалгыш в тексте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слова в предложении помогает быстро узнать слово-признак.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меняется вместе с существительным, значит, оно подходит к нему правильно и помогает построить красивое словосочетание.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язык: вопросы к прилагательному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вопроса помогают проверить, как слово-признак согласуется с предметом.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800" y="2858807"/>
            <a:ext cx="8756400" cy="208648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предметы отличаются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может показывать, что один предмет больше, выше, тише или добрее другого. Сравнение помогает заметить разницу быстро, будто включили маленький фонарик.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признаков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60000" y="1278175"/>
            <a:ext cx="3735600" cy="129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часто встречаются пары: большой и маленький, тёплый и холодный, светлый и тёмный. Такие слова особенно удобны, когда нужно выбрать, сравнить или объяснить.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описании природы адалгыш помогает увидеть картину ярче. Золотая осень, белый снег и свежий ветер сразу создают настроение и образ.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в описании природы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называют не только цвет, но и погоду, состояние земли, неба и воздуха. Благодаря им пейзаж получается живым, а не скучным.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слов-признаков описание природы звучало бы слишком коротко. С ними текст становится красивым, а читателю легко представить лес, поле или двор.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2607868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2607868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2607868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4250" y="517075"/>
            <a:ext cx="8035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в сказках и рассказах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и храбрые герои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слово-признак сразу рисует героя перед глазами. Добрый волк, хитрая лиса, храбрый мальчик — и у каждого свой характер. Благодаря таким словам история становится живой и запоминающейся.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в каждом слове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добавляет в историю настроение, будто кисточка с краской. Оно может сделать героя весёлым, осторожным или смелым, а описание — мягким и тёплым. Без таких слов сказка была бы бледнее.
</a:t>
            </a:r>
            <a:endParaRPr lang="en-US" sz="1211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1352225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истории звучат точнее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 школе адалгыш помогает увидеть детали. Аккуратная тетрадь, интересная книга, тихий класс — и читатель легко представляет сцену. Текст звучит не сухо, а по-настоящему понятно.
</a:t>
            </a:r>
            <a:endParaRPr lang="en-US" sz="11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словосочетание из двух частей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существительное называет предмет, а адалгыш уточняет его признак и вместе они образуют понятную пару.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706" y="3000196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231" y="3021146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7199" y="517071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1524" y="517071"/>
            <a:ext cx="367763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35256" y="3000196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вокруг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Жёлтый карандаш, синяя ручка и чистая тетрадь встречаются на парте каждый день. Такие слова легко запомнить, потому что предметы хорошо знакомы и сразу вызывают нужную картинку.
</a:t>
            </a:r>
            <a:endParaRPr lang="en-US" sz="1125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диван, тёплая шапка и холодное мороженое помогают описать привычные вещи дома. Адалгыш делает обычные предметы заметнее и помогает говорить о них точнее.
</a:t>
            </a:r>
            <a:endParaRPr lang="en-US" sz="1125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текстах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упражнениях часто встречаются слова-признаки. Они подсказывают, какой предмет описывается, и помогают не перепутать одно слово с другим. Это очень удобно для ответа у доски.
</a:t>
            </a:r>
            <a:endParaRPr lang="en-US" sz="1075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Синее небо, свежий ветер и мокрая трава встречаются во время прогулки. Такие примеры легко увидеть своими глазами, поэтому их приятно использовать на уроке и в речи.
</a:t>
            </a:r>
            <a:endParaRPr lang="en-US" sz="1125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повседневных делах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чай, сладкое яблоко и вкусный обед часто звучат в разговоре дома. Эти слова делают речь понятной и помогают быстро описать то, что рядом.
</a:t>
            </a:r>
            <a:endParaRPr lang="en-US" sz="11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проверка простая: слово-признак не отвечает на вопросы кто? или что?. Оно отвечает на вопрос какой? и помогает узнать, каким является предмет, а не назвать его самого.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перед тобой слово яблоко, это название предмета. Если красное — это уже признак предмета. Сравнение таких слов помогает не ошибаться в упражнениях и в устных ответах.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слово-признак с предметом
</a:t>
            </a:r>
            <a:endParaRPr lang="en-US" sz="2669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адалгыш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помогает делать ответы на уроках точными. С ним легче назвать предмет не просто по имени, а с нужной подробностью, чтобы слушатель сразу понял мысль.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сочинениях такие слова делают текст красивее и интереснее. Вместо повторов можно подобрать новые признаки и описать героя, вещь или событие ярче и аккуратнее.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помогает лучше пересказывать сказки и рассказы. Оно поддерживает порядок в речи и добавляет детали, которые делают историю живой, как будто картинка оживает на глазах.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слов-признаков знает ученик, тем проще говорить и писать без лишних повторов. Речь становится понятной, выразительной и немного более праздничной — почти как с конфетти.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слово в упражнении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определить слово-признак в предложении и не перепутать его с названием предмета.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980" y="1352931"/>
            <a:ext cx="2523882" cy="19224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5" y="1352931"/>
            <a:ext cx="2523882" cy="19224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7993" y="1352931"/>
            <a:ext cx="2523882" cy="192248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 запоминания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39980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груша и тёплая шапка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Сладкая груша лежит на столе, а рядом ждёт тёплая шапка у двери. В этих словах легко заметить признаки предметов. Они помогают представить и угощение, и вещь для прогулки очень ясно.
</a:t>
            </a:r>
            <a:endParaRPr lang="en-US" sz="1211" dirty="0"/>
          </a:p>
        </p:txBody>
      </p:sp>
      <p:sp>
        <p:nvSpPr>
          <p:cNvPr id="9" name="Text 3"/>
          <p:cNvSpPr txBox="1"/>
          <p:nvPr/>
        </p:nvSpPr>
        <p:spPr>
          <a:xfrm>
            <a:off x="6096005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Дружные ребята в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Дружные ребята работают вместе и не спорят из-за мелочей. Такое слово помогает увидеть не только людей, но и их настроение. Именно поэтому признаки предметов так удобно запоминать на знакомых примерах.
</a:t>
            </a:r>
            <a:endParaRPr lang="en-US" sz="1203" dirty="0"/>
          </a:p>
        </p:txBody>
      </p:sp>
      <p:sp>
        <p:nvSpPr>
          <p:cNvPr id="10" name="Text 4"/>
          <p:cNvSpPr txBox="1"/>
          <p:nvPr/>
        </p:nvSpPr>
        <p:spPr>
          <a:xfrm>
            <a:off x="3317993" y="3376850"/>
            <a:ext cx="2523882" cy="115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забор у дома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забор сразу заметен во дворе, потому что слово-признак подсказывает его размер. Без него забор был бы просто забором, а с ним картинка становится точнее и понятнее для читателя.
</a:t>
            </a:r>
            <a:endParaRPr lang="en-US" sz="12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адалгыш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отвечает на вопросы какой? какая? какое? какие? Именно по этим вопросам легко найти слово, которое уточняет предмет и подсказывает его признак.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адалгыш стоит рядом с существительным и помогает ему работать в паре. Вместе они создают точное словосочетание, например белая роза или быстрый поезд.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изменяется по роду и числу вместе с предметом. Поэтому говорят высокий дом, высокая школа, высокое дерево и высокие дома, а не как попало.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слово может называть цвет, размер, форму, вкус или характер. Благодаря этому в тексте сразу понятно, какой предмет описывается, и читать становится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25" y="-6519"/>
            <a:ext cx="9171600" cy="5176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9250" y="21519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короткое предложение и найди слово, которое уточняет предмет. В примере зелёная лягушка таким словом будет зелёная, потому что оно показывает цвет и отвечает на вопрос какая?.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тренировка на уроке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9250" y="28473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попробуй ещё раз: быстрая машина или тихий дождь. Слова быстрая и тихий называют признак предмета, а значит, это адалгыш. Такие задания помогают замечать их почти с первого взгляда.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называет признак предмета, отвечает на вопросы какой? какая? какое? какие? и согласуется с существительным. Если запомнить это правило, слова в речи сразу станут ярче и понятнее.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Адалгыш — помощник точной и красивой речи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2026-05-21T12:07:51Z</dcterms:created>
  <dcterms:modified xsi:type="dcterms:W3CDTF">2026-05-21T12:07:51Z</dcterms:modified>
</cp:coreProperties>
</file>