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«Дубровский» — повесть о чести, справедливости и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1832–1833 годов: Владимир теряет дом, мстит, и находит любовь на фоне произвола и чести.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связан с Россией начала XIX века: власть помещиков над землёй и людьми была почти безграничной. Решающее значение имели суд, наследство, деньги и связи. Пушкин показывает: там, где влияют сильные, справедливость часто отступает.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 и историческая основа повести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— сын небогатого дворянина: служил в гвардии и уважал достоинство не меньше, чем честь. Сначала он живёт спокойно, но остаётся без опоры из‑за беды в семье.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Владимир Дубровский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построен на контрасте: он решительный и смелый в трудные моменты. Но в любви остаётся мягким, честным и внимательным к чувствам другого человека.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 и смерти отца Владимир оказывается лишён дома и будущего. Внутренний протест становится сильнее привычной сдержанности: он не принимает унижение и несправедливость как норму.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Кирила Петрович Троекуров — очень богатый и властный помещик, привыкший, что ему подчиняются. Он раздражается, когда ему не оказывают нужного уважения и согласия.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начинается после унижения Андрея Гавриловича Дубровского. Старший Дубровский не хочет терпеть насмешки и обиды: он защищает своё достоинство, даже понимая риск.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всё решает судебное дело. Пушкин показывает, что при сильных связях и больших возможностях закон может уступать влиянию.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конфликт обостряется окончательно: богатство Троекурова оказывается сильнее правды. Для семьи Дубровских это становится началом большого личного и жизненного перелома.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начался конфликт Дубровского и Троекурова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поворотные этапы сюжета «Дубровского»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событий: от обиды до трагедии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Кистенёвка — родной дом Дубровских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память и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Кистенёвка связана с детством и прежней жизнью Владимира. Это не просто участок земли: для героев она символ семьи, привычного уклада и будущего.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дома и чувство несправедливости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суда имение переходит к Троекурову. Потеря Кистенёвки становится знаком сломанной судьбы: справедливость будто исчезает, а вернуть прошлое уже невозможно.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Маши Троекуровой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 чувствительное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добрая, воспитанная и внимательная. Ей сложно мириться с грубостью: она воспринимает мир через чувства и старается сохранять человечность.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Нелюбовь к насилию и давление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любит насилие и не принимает жестокие решения. Но Маша во многом зависит от воли отца, поэтому её свобода ограничена.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личным чувством и долгом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Маши сталкиваются сердечное стремление и семейный долг. Ей важно поступить правильно, но мир взрослых требует подчинения правилам.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отстоять своё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Маше приходится доказывать право на собственное счастье в условиях, где её мнение мало учитывают. Так раскрывается тема несвободы.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19819"/>
            <a:ext cx="3848986" cy="2575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роль в сюжете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показывают, как честь, деньги и власть сталкиваются в одном семейном конфликте.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столкновении характеров: Владимир борется за правду, Троекуров опирается на власть, Маша становится главной жертвой правил взрослых.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повести «Дубровский» (пересказ и обобщение школьного уровня)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«Дубровский»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конфликт запускается именно несправедливостью: когда суд и власть защищают сильного, обида превращается в трагедию для близких.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половина напряжения создаётся «законами силы». Остальные темы объясняют, как это ломает чувства и судьбы героев.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группировка тем по содержанию повести (обобщение без точных процентных данных из текста)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не ищет преступления ради наживы. Его толкают обстоятельства: он лишается дома, имени и защиты закона, и мир перестаёт быть справедливым.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лес становится формой мести и попыткой наказать обидчиков. Это не игра и не приключение: за каждым шагом стоит боль от потери и обманутых надежд.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разбойная жизнь показана как отчаянный ответ на произвол. Когда правду не слышит суд, герой пытается восстановить справедливость собственными силами.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Владимир становится разбойником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Дефорж — маска, под которой скрывается Дубровский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Троекурова Владимир появляется не как дворянин Дубровский, а под именем учителя-француза Дефоржа. Так он получает возможность быть рядом с Машей, не вызывая подозрений и наблюдая за жизнью усадьбы изнутри.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Переодевание становится не просто трюком, а способом держать опасный замысел в тишине. Этот приём усиливает напряжение: внешняя роль скрывает истинные намерения, и характер человека оказывается виднее, когда маску пытаются сорвать.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решений и действий героев, приводящая к несвободному браку.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долг в истории Маши и Дубровского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сцены быта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вводит детали повседневной жизни и поведения людей в усадьбе. Такие подробности делают происходящее убедительным: читатель видит, как быт влияет на чувства и решения героев.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событий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эпизоды разворачиваются стремительно: за разговором следует действие, за действием — поворот. Короткие сцены помогают держать внимание и усиливают ощущение неизбежного столкновения сторон.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как двигатель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сталкиваются противоположности: богатство и бедность, сила и слабость, честность и власть. Благодаря этому читатель лучше понимает, почему конфликт становится трагедией, а выбор — трудным.
</a:t>
            </a:r>
            <a:endParaRPr lang="en-US" sz="12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повести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распределены так, что «право» и «справедливость» постоянно сталкиваются с влиянием и выгодой. Это объясняет, почему семейная история быстро превращается в конфликт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расхождение между честью и произволом, тем острее последствия для героев. Диаграмма подчёркивает: сюжет движется не одной ссорой, а системой столкновений начал.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повести А. С. Пушкина «Дубровский» (качественное сопоставление ключевых пар противоположностей).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поддерживают Владимира Дубровского, потому что сохраняют память о справедливом хозяине. Они не готовы принимать чужую жестокость и произвол, даже когда положение вокруг выглядит опасным и запутанным.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зависимость простых людей от помещиков: от воли владельца часто зависит повседневная жизнь. Но при этом крестьяне способны различать добро и зло, а не подчиняются только страху.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крестьян и народа в повести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линия делает историю глубже: повесть становится не только рассказом о семье, но и разговором о том, как устроено общество. Читатель видит, что несправедливость затрагивает многих, а не одного героя.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крестьян помогает Владимиру удержать внутреннюю цель — не превратить боль в бессмысленное насилие ради наживы. Так проявляется нравственный протест, который живёт в людях, переживших обиду.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7068" y="1587736"/>
            <a:ext cx="2289865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Суд, наследство и последствия для семьи Дубровских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Судебное решение запускает цепочку утрат: Кистенёвка переходит к Троекурову, затем наступают болезнь, пожар и распад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юридическая форма оказывается сильнее правды, страдают близкие. Таблица показывает: несправедливость суда превращается в необратимую личную катастрофу.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текст повести А. С. Пушкина «Дубровский».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 заставляет читателя продолжать думать о судьбах героев.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повести А. С. Пушкина «Дубровский» (незавершённость судьбы героев в тексте).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не даётся полный ответ, что ждёт Владимира и Машу дальше. Это подчёркивает хрупкость счастья: даже сильные чувства не гарантируют спасения без справедливости.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школьников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и семейный долг: как трудно спорить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Маши показывает, что чувства могут столкнуться с правилами семьи и решением родителей. Девочке приходится жить с тем, что нельзя отменить одним разговором. Поэтому читатели учатся сопереживать и понимать, почему так важно отстаивать своё решение, пока есть шанс.
</a:t>
            </a:r>
            <a:endParaRPr lang="en-US" sz="8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против страха: выбор Дубровского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важно, что герой не становится преступником ради выгоды. Он отвечает на несправедливость так, чтобы сохранить достоинство и не переступить внутреннюю границу. Школьникам это помогает понять: поступок — это способ говорить о себе даже в трудной ситуации.
</a:t>
            </a:r>
            <a:endParaRPr lang="en-US" sz="91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переодевание: почему скрытность меняет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«Дубровском» есть интрига: человек может выглядеть иначе, чем он на самом деле. Маска заставляет героев осторожнее думать и действовать, а отношения — становиться напряжённее. Это делает чтение динамичным и помогает заметить, как слова и действия раскрывают характер.
</a:t>
            </a:r>
            <a:endParaRPr lang="en-US" sz="8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поступков героев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последствий показывает, что события накапливаются: каждое звено усиливает следующее. Из-за этого ошибка или обида быстро превращаются в большую беду.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причинность: повесть говорит о цене выбора. Сюжет складывается так, что личные решения отражаются на судьбах сразу нескольких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 по событиям повести А. С. Пушкина «Дубровский» (по основным эпизодам).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 «Дубровский»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приключения с разговором о справедливости, чести и человеческом выборе. Он показывает: власть без закона разрушает семьи, а несправедливость ломает судьбы даже сильных людей.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2026-05-15T03:44:07Z</dcterms:created>
  <dcterms:modified xsi:type="dcterms:W3CDTF">2026-05-15T03:44:07Z</dcterms:modified>
</cp:coreProperties>
</file>