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вычитание и умножение векторов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разберём три действия над векторами: геометрически и через координаты.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векторы важны в курсе геометрии 11 класса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описывает не только длину, но и направление, а также смысл перемещения. На плоскости его удобно записывать как (x; y), а в пространстве — как (x; y; z). Эти операции помогают решать задачи про перемещения, силы и скорости, опираясь на аналитическую геометрию и подготовку к экзамену.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свойства векторов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модуль 0 и не имеет направления, поэтому его можно считать «переходом без перемещения». Это важная точка отсчёта в вычислениях.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обладают одинаковыми длинами и направлениями, даже если находятся в разных местах чертежа. Противоположные векторы равны по модулю, но направлены в противоположные стороны.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между двумя точками задаётся как разность координат конца и начала: AB = (xB − xA; yB − yA) на плоскости. Так появляется мостик между рисунком и формулами.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 правилу треугольника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вектор b отложен от конца вектора a. Тогда сумма a + b изображается вектором, который идёт от начала вектора a к концу вектора b. Геометрически это означает объединение двух последовательных перемещений в одно.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построениях важно, что результат не зависит от «выбранной точки переноса»: направление общего вектора определяется итогом перемещений. Для записи коммутативности используется равенство a + b = b + a.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нескольких векторов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сложение: переносим каждый следующий вектор от конца предыдущего, а финальный результат соединяем с началом.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в координатах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(x1; y1) и b = (x2; y2), то a + b = (x1 + x2; y1 + y2). На плоскости координаты складываются попарно по каждой оси, как при «суммировании вкладов».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выполняется то же правило: (x1 + x2; y1 + y2; z1 + z2). Такой подход особенно удобен, когда рисунок не хочется или некогда строить, а нужно быстро получить результат вычислений.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модуля действует ограничение: модуль суммы не превосходит суммы модулей слагаемых; равенство наступает, когда векторы сонаправлены. Поэтому знак и взаимная ориентация направления прямо влияют на величину результата.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сложения векторов: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геометрические и координатные методы по идее, записи и тому, где каждый подход наиболее полезен.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цели: для рисунка удобнее треугольник/параллелограмм, а для вычислений — координатный и последовательный подход.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из школьного курса по векторам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вычитания векторов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векторов a и b общие начала, то a − b изображается вектором, соединяющим конец b с концом a. По направлению и длине он показывает, как отличаются два вектора друг от друга.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движение вычитание часто используется для нахождения относительного смещения и разницы перемещений или скоростей. Поэтому оно напрямую связывает сравнение траекторий с векторной записью.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определяется через сумму: a − b = a + (−b), где −b — вектор, противоположный b. Это помогает понять вычитание не как «сложение наоборот», а как новое построение.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разность векторов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сводится к сложению с противоположным вектором, затем строится итоговый вектор разности.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вычитания и работа с координатами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не коммутативно: в общем случае a − b ≠ b − a. Поэтому при переносе формул важно следить за тем, какой вектор стоит «первым», а какой «вторым».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вектора a выполняется равенство a − a = 0: вычитая один и тот же вектор, мы получаем нулевое перемещение. Этот факт удобно использовать как быструю проверку.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разность вычисляется покоординатно: вычитают соответствующие координаты, а не складывают их. Иначе знак результата по направлениям сразу станет неверным.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точек A(xA; yA) и B(xB; yB) вектор перемещения задаётся формулой AB = (xB − xA; yB − yA). Она позволяет находить разность без лишних построений.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вектора a на число k получают вектор ka. Его модуль равен |k|·|a|, то есть длина меняется в |k| раз относительно исходного вектора. Это удобно для масштабирования перемещений.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&gt; 0, направление сохраняется; при k &lt; 0 вектор разворачивается и становится противоположным исходному. При k = 0 получается нулевой вектор. В координатах умножаются все компоненты на k одновременно.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вектора при умножении на число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вертикальной оси показана длина |ka|, которая при |a| = 1 равна |k|. Знаки k на длину не влияют, но отвечают за смену направления при k &lt; 0.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формулу |ka| = |k|·|a|: длина растёт линейно с |k| и обращается в ноль при k = 0. Знак коэффициента влияет только на ориентацию.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формуле |ka| = |k|·|a| при |a| = 1; значения k: −3…3.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 число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и умножение согласуются между собой: k(a + b) = ka + kb. Это означает, что масштабирование можно «распределить» по слагаемым и не менять итоговый результат.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 при умножении работают как привычная алгебра: (k + m)a = ka + ma. Поэтому выражения с линейными коэффициентами упрощаются, а вычисления становятся более организованными и быстрыми.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умножить на m, а потом на k, получается то же самое, что умножить сразу: (km)a = k(ma). Геометрически это соответствует последовательному изменению масштаба, а знак определяет возможную смену направления.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502" y="914638"/>
            <a:ext cx="6929045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операции с векторами и их запись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формулы, геометрический смысл, координатные записи и типичные примеры для сложения, вычитания, умножения на число и получения противоположного вектора.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и координатная запись описывают одну и ту же операцию: меняются лишь способ понимания и инструмент вычислений.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школьные формулы векторной алгебры (учебный материал по теме «векторы»).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векторы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a − b и b − a. В первом случае вы «прибавляете» к a противоположный вектор b, а во втором получаете совершенно иной результат по направлению и величине.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координатах при вычитании случайно складывают компоненты. Важно помнить: координаты разности находятся как разность соответствующих координат, а не как сумма.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отрицательное число забывают, что направление меняется на противоположное. Модуль может оставаться «тем же по числу», но ориентация относительно заданного чертежа становится другой.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проблема — смешение понятий: длина вектора, его координаты и модуль не одно и то же. Быстрая проверка чертежом и контроль знаков в координатах помогают избежать неверного ответа.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векторов в физике и жизни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движение: как находят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помогает определить равнодействующую сил и итоговое перемещение при последовательных действиях. Когда движение делится на несколько шагов, результирующий вектор собирается из этих перемещений как единый «ответ».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масштабирование: от скорости до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используют, чтобы находить разность скоростей, сравнивать смещения между точками и рассматривать относительное движение. Умножение на число моделирует увеличение или уменьшение величины на чертеже — например, скорости или силы — без изменения структуры направления.
</a:t>
            </a:r>
            <a:endParaRPr lang="en-US" sz="10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и координатный подходы к операциям с векторами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требует «видеть» направление и взаимное расположение векторов, удобнее геометрия. Когда нужна точность и однотипные вычисления, сильнее работает координатный метод.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баланс: геометрия даёт уверенность в форме и ориентации, координаты — аккуратный расчёт. Совместное применение сокращает ошибки и ускоряет решение.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критериев выбора метода; количественные значения отражают сравнительную значимость в школьной практике (без экспериментальных измерений).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алгоритм комбинированной векторной задачи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сложение, вычитание и умножение в одном решении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 ответа в векторной задаче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длины при умножении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умножен на 2, длина должна увеличиться в два раза. При умножении на коэффициент k масштаб меняется ровно в |k| раз, что легко проверить по модулю.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 знак при отрицательном k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отрицательного коэффициента направление вектора меняется на противоположное. Значит, в ответе должны совпасть координаты с нужными знаками и геометрический смысл на чертеже.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как правило треугольника/параллелограмма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итоговый вектор обязан соответствовать построению: диагональю параллелограмма или соединению от начала первого до конца последнего. Несоответствие обычно выдаёт ошибку в знаках или в последовательности шагов.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координат по формулам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разности находят как разность, а не как сумму: (x1−x2; y1−y2). Перед записью результата полезно подставить координаты напрямую в формулу, чтобы избежать арифметических промахов.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геометрии и аналитики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ответ считают верным только тогда, когда он согласуется с геометрическим изображением: направлением, относительным расположением точек и примерным модулем. Это снижает риск «правильной формулы — неправильного рисунка».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— удобный язык для движения и анализа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векторы в один общий результат, вычитание сравнивает их через противоположный вектор, а умножение на число изменяет длину и при необходимости направление. Геометрия и координаты работают совместно, делая векторный аппарат универсальным для школьных задач.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2026-05-13T12:11:52Z</dcterms:created>
  <dcterms:modified xsi:type="dcterms:W3CDTF">2026-05-13T12:11:52Z</dcterms:modified>
</cp:coreProperties>
</file>