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image" Target="../media/image-9-13.png"/><Relationship Id="rId14" Type="http://schemas.openxmlformats.org/officeDocument/2006/relationships/image" Target="../media/image-9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png"/><Relationship Id="rId14" Type="http://schemas.openxmlformats.org/officeDocument/2006/relationships/image" Target="../media/image-19-14.png"/><Relationship Id="rId15" Type="http://schemas.openxmlformats.org/officeDocument/2006/relationships/image" Target="../media/image-19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Повязки. Общая характеристика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повязка защищает рану и помогает при травмах?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повязки помогают каждый день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Повязки нужны не только в больнице. Их используют дома, в школе, на тренировках и в походах, чтобы защитить повреждённую кожу, уменьшить риск инфекции и удержать лечебный материал на месте.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повязок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функция закрывает рану от пыли, грязи и микробов, снижая риск осложнений и помогая коже заживать спокойнее.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Фиксирующая функция помогает закрепить бинт, шину или другую повязку, чтобы они не смещались при движении человека.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Лечебная функция удерживает салфетку, мазь, антисептик или компресс, чтобы средство действовало именно на повреждённый участок.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3192150" y="3149113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Давящая функция используется при небольших кровотечениях: повязка помогает прижать рану и уменьшить потерю крови.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повязка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85232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Контактный слой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слой соприкасается с раной и должен быть чистым, а при возможности — стерильным. Обычно используют салфетку, марлю или специальный перевязочный материал.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01895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Фиксирующий слой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удерживает повязку на месте с помощью бинта, пластыря, сетки или эластичного материала. Такой слой не даёт повязке сползать и помогает сохранить нужное положение.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368287"/>
            <a:ext cx="5253300" cy="1784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повязок по назначению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Повязки различаются по тому, какую задачу они выполняют при повреждении.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вида зависит от травмы: одной ране нужна защита, другой — фиксация или ограничение движения.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назначению повязок в первой помощи и уходе.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для повязок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материалы выбирают в зависимости от места травмы: на суставе нужны эластичные средства, а для простых ссадин достаточно бинта или пластыря.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Бинт и марля остаются основой, но специальные материалы особенно полезны там, где нужна точная фиксация или деликатная защита.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видам перевязочных материалов, 2025.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Стерильные и нестерильные повязки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Стерильные повязки применяют при открытых ранах, ожогах и послеоперационных швах. Они помогают снизить риск попадания микробов в повреждённую область.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особенно важна: грязный материал может вызвать воспаление и замедлить заживление, поэтому повязку всегда нужно подбирать аккуратно.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Нестерильные повязки чаще используют для фиксации, защиты одежды или удержания компресса. Они подходят там, где не соприкасаются напрямую с раной.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наложить повязку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оказании первой помощи
</a:t>
            </a:r>
            <a:endParaRPr lang="en-US" sz="112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0451" y="2380727"/>
            <a:ext cx="204900" cy="1639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20913" y="2362487"/>
            <a:ext cx="175350" cy="200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601826" y="2371621"/>
            <a:ext cx="204900" cy="182133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810901" y="2362487"/>
            <a:ext cx="175350" cy="2004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безопасного бинтования
</a:t>
            </a:r>
            <a:endParaRPr lang="en-US" sz="1823" dirty="0"/>
          </a:p>
        </p:txBody>
      </p:sp>
      <p:sp>
        <p:nvSpPr>
          <p:cNvPr id="1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8" name="Text 2"/>
          <p:cNvSpPr txBox="1"/>
          <p:nvPr/>
        </p:nvSpPr>
        <p:spPr>
          <a:xfrm>
            <a:off x="526227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руки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наложением повязки руки нужно вымыть или обработать. Это снижает риск занести микробы в рану и делает помощь более безопасной.
</a:t>
            </a:r>
            <a:endParaRPr lang="en-US" sz="900" dirty="0"/>
          </a:p>
        </p:txBody>
      </p:sp>
      <p:sp>
        <p:nvSpPr>
          <p:cNvPr id="19" name="Text 3"/>
          <p:cNvSpPr txBox="1"/>
          <p:nvPr/>
        </p:nvSpPr>
        <p:spPr>
          <a:xfrm>
            <a:off x="2722596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лишнего давления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Бинт накладывают плотно, но аккуратно. Слишком сильное сдавление мешает кровообращению и может вызвать боль, онемение или посинение пальцев.
</a:t>
            </a:r>
            <a:endParaRPr lang="en-US" sz="900" dirty="0"/>
          </a:p>
        </p:txBody>
      </p:sp>
      <p:sp>
        <p:nvSpPr>
          <p:cNvPr id="20" name="Text 4"/>
          <p:cNvSpPr txBox="1"/>
          <p:nvPr/>
        </p:nvSpPr>
        <p:spPr>
          <a:xfrm>
            <a:off x="4918964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витки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новый виток должен частично перекрывать предыдущий. Тогда повязка держится лучше, не распадается и не сползает при движении.
</a:t>
            </a:r>
            <a:endParaRPr lang="en-US" sz="900" dirty="0"/>
          </a:p>
        </p:txBody>
      </p:sp>
      <p:sp>
        <p:nvSpPr>
          <p:cNvPr id="21" name="Text 5"/>
          <p:cNvSpPr txBox="1"/>
          <p:nvPr/>
        </p:nvSpPr>
        <p:spPr>
          <a:xfrm>
            <a:off x="7115332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после фиксации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завершения нужно убедиться, что повязка не давит слишком сильно, остаётся сухой и не мешает движению пальцев или ощущению в них.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221546"/>
            <a:ext cx="9144000" cy="29200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способы бинтования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336450"/>
            <a:ext cx="3279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Круговая и спиральная повязка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Круговая повязка подходит для начала закрепления и для небольших участков тела. Спиральная используется на руке, ноге и грудной клетке, когда нужно постепенно закрывать более длинную поверхность.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03560" y="1336450"/>
            <a:ext cx="3279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Крестообразная повязка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Крестообразная повязка удобна на суставах, затылке и других местах, где форма тела меняется при движении. Она помогает лучше удерживать бинт и повторяет изгибы поверхности.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повязки применяют чаще всего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повседневной жизни повязка часто нужна не только в травмпункте, но и в школьной аптечке, на тренировке или в походе.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повязки связаны с бытовыми травмами и поддержкой суставов, а более сложные случаи требуют стерильности и аккуратной фиксации.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учебная схема на основе типичных ситуаций первой помощи; без точной статистики.
</a:t>
            </a:r>
            <a:endParaRPr lang="en-US" sz="5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000" y="1629368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кровь идёт немного, сначала прикрывают рану стерильной салфеткой и слегка прижимают её, чтобы уменьшить потерю крови и защитить повреждённую кожу от загрязнения.
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Повязки при ранах и кровотечении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61000" y="249392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глубокой или грязной ране повязка нужна как временная защита: она закрывает место повреждения до осмотра врача и снижает риск попадания микробов.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61000" y="335848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использовать повязку как замену медицинской помощи, если кровотечение сильное, рана большая или в ней остались песок, стекло либо другой предмет.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58450" y="4223045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любом сомнении нужно сразу обратиться к взрослому или медицинскому работнику: своевременная помощь важнее, чем попытка закрыть серьёзную травму самостоятельно.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000" y="1446891"/>
            <a:ext cx="8784000" cy="198931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22688" y="297521"/>
            <a:ext cx="6277800" cy="7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наложении повязок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40941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показаны распространённые ошибки и их последствия.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463900" y="40940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ошибки связаны с давлением, чистотой и надёжностью фиксации; особенно опасно пережатие тканей.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63375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правила безопасного бинтования и первой помощи.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225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Эластичные повязки выбирают при растяжениях, ушибах и поддержке суставов: они помогают снизить отёк, ограничить лишние движения и сделать нагрузку более безопасной.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349763" y="1996899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Фиксирующие повязки удерживают салфетку, бинт, шину или перевязочный материал на месте, поэтому их применяют на кисти, локте, колене и голени.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354300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вида подбирают по задаче: если нужно поддержать ткань или сустав, важны плотность, удобство и способность повязки держаться без смещения.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Эластичные и фиксирующие повязки
</a:t>
            </a:r>
            <a:endParaRPr lang="en-US" sz="2223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выглядят повязки на разных частях тела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Голова: надёжная фиксация без сползания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голове повязка должна держаться особенно прочно, потому что кожа и волосы мешают устойчивой фиксации. Обычно она закрывает нужный участок и сохраняет положение даже при ходьбе, наклонах и поворотах головы.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Кисть: свобода для пальцев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Повязка на кисти закрывает повреждённое место, но не должна стягивать пальцы. Важно, чтобы ребёнок мог шевелить ими и чувствовать прикосновения, иначе повязка будет слишком тугой или наложена неправильно.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Сустав: форма повторяет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суставе повязка должна учитывать сгибание руки или ноги. Поэтому она ложится по форме тела и не мешает движению слишком резко, но при этом помогает удерживать повреждённый участок в нужном положении.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 выбор повязки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школьника важно ещё и то, может ли повязка быть наложена быстро в обычных условиях дома, в школе или на спортивной площадке.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серьёзнее травма и активнее часть тела, тем важнее стерильность, надёжная фиксация и подходящий материал.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оценка значимости факторов выбора повязки для учебной схемы.
</a:t>
            </a:r>
            <a:endParaRPr lang="en-US" sz="64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и уход за повязкой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Повязку меняют сразу, если она намокла, испачкалась или начала смещаться: грязный и влажный материал хуже защищает рану и может вызвать раздражение кожи.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важно следить за пальцами на руке или ноге. Бледность, синюшность, похолодание и онемение говорят о слишком сильном сдавлении.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вокруг повязки должна оставаться сухой и чистой. Если появляются зуд, неприятный запах или следы выделений, повязку нужно показать взрослому.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3192150" y="3149113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таких признаках повязку проверяют немедленно: безопасность важнее аккуратного внешнего вида, а правильная плотность не должна мешать кровообращению.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повязки недостаточно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признаки, при которых повязка нужна только как временная мера до помощи врача.
</a:t>
            </a:r>
            <a:endParaRPr lang="en-US" sz="112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1547" y="1852258"/>
            <a:ext cx="346800" cy="308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56516" y="3151554"/>
            <a:ext cx="296887" cy="3393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925684" y="1867672"/>
            <a:ext cx="346800" cy="27744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3925684" y="3182484"/>
            <a:ext cx="346800" cy="27744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Повязки в школе, спорте и домашней аптечке
</a:t>
            </a:r>
            <a:endParaRPr lang="en-US" sz="1823" dirty="0"/>
          </a:p>
        </p:txBody>
      </p:sp>
      <p:sp>
        <p:nvSpPr>
          <p:cNvPr id="1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9" name="Text 2"/>
          <p:cNvSpPr txBox="1"/>
          <p:nvPr/>
        </p:nvSpPr>
        <p:spPr>
          <a:xfrm>
            <a:off x="737719" y="1878575"/>
            <a:ext cx="2369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аптечка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обычно лежат бинт, пластыри, стерильные салфетки и антисептик. Такой набор помогает быстро закрыть небольшую рану и дождаться помощи взрослого.
</a:t>
            </a:r>
            <a:endParaRPr lang="en-US" sz="1000" dirty="0"/>
          </a:p>
        </p:txBody>
      </p:sp>
      <p:sp>
        <p:nvSpPr>
          <p:cNvPr id="20" name="Text 3"/>
          <p:cNvSpPr txBox="1"/>
          <p:nvPr/>
        </p:nvSpPr>
        <p:spPr>
          <a:xfrm>
            <a:off x="737748" y="3193398"/>
            <a:ext cx="2369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тренировках повязки применяют для защиты повреждённой кожи и поддержки суставов. Они помогают продолжать движение осторожно, не усиливая травму и отёк.
</a:t>
            </a:r>
            <a:endParaRPr lang="en-US" sz="1000" dirty="0"/>
          </a:p>
        </p:txBody>
      </p:sp>
      <p:sp>
        <p:nvSpPr>
          <p:cNvPr id="21" name="Text 4"/>
          <p:cNvSpPr txBox="1"/>
          <p:nvPr/>
        </p:nvSpPr>
        <p:spPr>
          <a:xfrm>
            <a:off x="4431869" y="1878597"/>
            <a:ext cx="23700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аптечке повязки нужны при ссадинах, порезах и мелких травмах на перемене или уроке физкультуры. Важно, чтобы материалы были чистыми и доступными.
</a:t>
            </a:r>
            <a:endParaRPr lang="en-US" sz="1000" dirty="0"/>
          </a:p>
        </p:txBody>
      </p:sp>
      <p:sp>
        <p:nvSpPr>
          <p:cNvPr id="22" name="Text 5"/>
          <p:cNvSpPr txBox="1"/>
          <p:nvPr/>
        </p:nvSpPr>
        <p:spPr>
          <a:xfrm>
            <a:off x="4431869" y="3193403"/>
            <a:ext cx="23700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запаса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Перевязочные средства нужно регулярно проверять: смотреть срок годности, чистоту упаковки и наличие нужных материалов. Это делает аптечку действительно готовой к использованию.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 повязках
</a:t>
            </a:r>
            <a:endParaRPr lang="en-US" sz="2223" dirty="0"/>
          </a:p>
        </p:txBody>
      </p:sp>
      <p:sp>
        <p:nvSpPr>
          <p:cNvPr id="6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Повязка защищает рану, помогает при небольшом кровотечении и удерживает повреждённую часть тела. Правильный выбор, чистота и контроль состояния кожи делают её безопасным средством первой помощи.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2026-05-20T23:46:34Z</dcterms:created>
  <dcterms:modified xsi:type="dcterms:W3CDTF">2026-05-20T23:46:34Z</dcterms:modified>
</cp:coreProperties>
</file>