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чуда в опере Н. А. Римского-Корсакова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музыка и море — в трёх чудесных образах оперы.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стала оперой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— это спектакль, где герои поют, а музыка рассказывает историю. Римский-Корсаков создал «Сказку о царе Салтане» по пушкинской сказке и наполнил её светом, морем и волшебством.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чудо: белка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 шустрая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городе князя Гвидона — маленький, бойкий образ. Её музыка звучит легко и быстро, словно она прыгает по веткам и всё время спешит к новым чудесам.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Хрустальный терем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белка живёт в хрустальном тереме и грызёт золотые орешки. Этот образ сразу рисует сверкающее, праздничное место, где даже самые обычные вещи становятся чудом.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богатство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похожие на дробный стук, помогают услышать характер белки. Она не важная и строгая, а весёлая, трудолюбивая и очень запоминающаяся.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её музыкальный образ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орешки в хрустальном доме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живёт в удивительном тереме, который будто сделан из льда и света. Внутри всё блестит, а золотые орешки кажутся настоящим сокровищем. Такой образ легко представить, потому что он похож на сказочный праздник с огоньками и смехом.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гостья, которая умеет удивлять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белку как на лесную героиню, она выглядит очень живой и забавной. Её быстрые движения, лёгкость и ловкость помогают музыке звучать звонко и радостно. Поэтому сцена с белкой так хорошо запоминается детям.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чудо белки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становится лёгкой и подвижной, будто кто-то быстро подбежал и сразу спрятался за деревом.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слышится дробный, повторяющийся рисунок. Он напоминает быстрые лапки, шорох и весёлую суету.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чувство радости. Белка кажется смешной, трудолюбивой и очень сказочной, словно в лесу начался маленький праздник.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чудо: тридцать три богатыря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Тридцать три богатыря выходят из морской пучины не как обычные воины, а как герои из старинной легенды. Их музыка звучит мощно, торжественно и очень широко.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звук в этом эпизоде будто шагает в строю. Ритм помогает почувствовать порядок, силу и дружное единство богатырей, которые готовы защитить князя Гвидона.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богатырей связан с морем, волнами и ветром. Поэтому сцена кажется большой, сильной и немножко таинственной, как настоящее чудо, пришедшее прямо из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и море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этой сцене не просто фон, а часть чуда. Оно шумит, движется и как будто само открывает дорогу богатырям, помогая им выйти на берег.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их образ очень стройным: слышны мощный ритм, размеренный шаг и ощущение дружного отряда. Из-за этого богатыри выглядят сильными, смелыми и очень надёжными.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чудо богатырей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ведёт слушателя от морской стихии к появлению дружины.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 — предводитель дружины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среди богатырей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 стоит во главе тридцати трёх богатырей. Его образ делает сцену особенно важной, потому что сразу видно: перед нами не просто воины, а настоящая дружина.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морской стихией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чувствуется сила моря, тайна глубины и сказочная необычность. Поэтому появление Черномора звучит не только торжественно, но и немного загадочно.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порядок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 помогает собрать богатырей в единый строй. Благодаря ему сцена выглядит собранной, сильной и очень величавой, как большое сказочное событие.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чудо: Царевна Лебедь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Лебедь — самый нежный и светлый образ в опере. В ней соединяются красота птицы, мудрость царевны и доброе волшебство, которое сразу успокаивает и радует.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музыка звучит плавно и певуче, будто над тихой водой появляется мягкий свет. Такой образ легко представить: белые крылья, спокойное море и очень ясное небо.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Лебедь не только красива, но и добра. Она помогает Гвидону, поддерживает его и ведёт к счастью, поэтому её чудо особенно важно для сюжета.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птица и тихий свет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тема Царевны Лебеди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мелодия звучит мягко и неспешно, словно лёгкое скольжение по воде. В этой теме нет резких углов, зато есть спокойствие, красота и немного тайны.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Белизна, вода и сияние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цвет, тихое море и голубоватый свет помогают увидеть образ Царевны Лебеди. Он кажется чистым, воздушным и очень волшебным, как сон наяву.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Царевны Лебеди к помощи Гвидону
</a:t>
            </a:r>
            <a:endParaRPr lang="en-US" sz="2994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 на берегу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оказывается в беде, и рядом появляется Царевна Лебедь. Она замечает его горе и не остаётся в стороне.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Чудесная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Лебедь спасает героя и подсказывает, как изменить его судьбу. Её мудрые слова открывают Гвидону дорогу к чуду.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Счастливый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её поддержке Гвидон получает надежду, защиту и новые чудесные события. История движется к добру и счастливому финалу.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чуда — три разных характера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приносит радость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дарит смех и лёгкость. Белка похожа на весёлый звонкий шарик, который всё время прыгает, крутится и радует слушателей своим озорством.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дают защиту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Тридцать три богатыря звучат как дружная сила. Их появление сразу напоминает о порядке, смелости и уверенной поддержке для князя Гвидона.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Лебедь несёт мудрость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самый тихий и нежный. Он показывает, что красота может быть не только нарядной, но и доброй, умной и по-настоящему спасительной.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трёх чудесах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чуда появляются в мире Гвидона, когда ему особенно нужна помощь. Они приходят не для страха, а чтобы поддержать и удивить.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чуда свой музыкальный характер. Белка звучит легко и быстро, богатыри — торжественно и мощно, а Царевна Лебедь — плавно и нежно.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делают сказку очень разнообразной. Слушатель словно видит три разные картины, но все они собраны в одну яркую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и его награда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не ждёт чудес сложа руки. Он терпеливо переносит испытания, не теряет доброты и продолжает идти вперёд, даже когда ему грустно.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словно откликаются на его честность и верность. Это помогает понять: в сказке добро не пропадает даром, а обязательно замечается.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 опере появляется важная мысль для детей: если быть смелым, добрым и стойким, можно заслужить помощь, дружбу и счастье.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в опере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беда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зависть, обман и печальные события. Но музыка не задерживается в темноте надолго. Она быстро ведёт слушателя к свету и надежде.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чудеса, звучание становится праздничным и спокойным. Контраст между тёмным и светлым помогает особенно ясно услышать победу добра.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624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как краски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использует разные инструменты так, будто рисует ими картину. Один звук блестит, другой сияет, третий звучит величественно и широко.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морю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часто слышится движение волн и морской простор. Музыка умеет передать и тихую гладь, и бурный, сильный размах.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чуда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особенно любил сказочные сюжеты. Поэтому его музыка легко превращает обычный эпизод в настоящее волшебство.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настроения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Струнные, деревянные и медные инструменты помогают менять характер сцен. Благодаря этому одни моменты звучат легко, другие — торжественно, а третьи — очень ласково.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музыка Римского-Корсакова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запомнить эти образы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смешная и шустрая, поэтому её сразу хочется представить в движении. Такой герой быстро остаётся в памяти, как весёлая искорка.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производят сильное впечатление. Их строй, ритм и мощное звучание напоминают о дружной команде, которую трудно забыть.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Лебедь отличается особой нежностью. Её плавная мелодия и светлый образ делают её похожей на красивую сказку внутри 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Белка: маленький праздник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опере похожа на крошечный праздник, который вдруг появился в хрустальном тереме. Её образ связан с быстрым движением, блеском и весёлым удивлением. Музыка помогает услышать не просто зверька, а радость, которая скачет по сцене.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Богатыри: сила дружного строя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Тридцать три богатыря выглядят как морская дружина, которая идёт на защиту в полном порядке. Их символ — смелость и верность. Оркестр делает этот образ широким и торжественным, будто по волнам шагает целое войско.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Лебедь: красота, которая помогает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Лебедь соединяет нежность, мудрость и чудесную красоту. В её музыкальном образе слышится спокойствие, свет и доброта. Поэтому она запоминается как не просто сказочная героиня, а как добрая помощница Гвидона.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превращает образы в символы
</a:t>
            </a:r>
            <a:endParaRPr lang="en-US" sz="28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чуда, которые невозможно забыть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богатыри и Царевна Лебедь делают сказку живой и яркой. В музыке они звучат по-разному, но вместе рассказывают о добре, смелости и красоте.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2026-05-24T21:40:03Z</dcterms:created>
  <dcterms:modified xsi:type="dcterms:W3CDTF">2026-05-24T21:40:03Z</dcterms:modified>
</cp:coreProperties>
</file>