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jpeg"/><Relationship Id="rId7" Type="http://schemas.openxmlformats.org/officeDocument/2006/relationships/image" Target="../media/image-9-7.png"/><Relationship Id="rId8" Type="http://schemas.openxmlformats.org/officeDocument/2006/relationships/image" Target="../media/image-9-8.jpe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 Павлович Чехов: писатель, чьи произведения изучают в 9 классе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о Чехове: писатель, врач и мастер скрытого смысла.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и время перемен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жил в эпоху, когда Россия быстро менялась: росли города, усложнялась жизнь общества, а литература всё внимательнее смотрела на обычного человека и его внутренний мир.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в Таганроге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 Чехов родился 29 января 1860 года в Таганроге, в семье купца. С ранних лет он привык к труду, строгому порядку и ответственности за домашние дела.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детские впечатления стали важной основой его будущих произведений. Позже именно точность наблюдения и знание повседневной жизни сделали его рассказы особенно убедительными.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доме было много обязанностей и религиозного воспитания, а свободного времени — мало. Чехов рано научился наблюдать людей, читать и замечать особенности их поведения.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в Москве и первые публикации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2139100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1879 году Чехов поступил на медицинский факультет Московского университета. Учёба помогла ему развить наблюдательность, аккуратность и умение видеть человека без лишних слов.
</a:t>
            </a:r>
            <a:endParaRPr lang="en-US" sz="1173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06000" y="1755925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Медицинское образование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806000" y="3586825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 он начал печатать короткие юмористические тексты в журналах и газетах, иногда под псевдонимами. Так постепенно складывался его собственный, очень точный литературный голос.
</a:t>
            </a:r>
            <a:endParaRPr lang="en-US" sz="1173" dirty="0"/>
          </a:p>
        </p:txBody>
      </p:sp>
      <p:sp>
        <p:nvSpPr>
          <p:cNvPr id="11" name="Text 5"/>
          <p:cNvSpPr txBox="1"/>
          <p:nvPr/>
        </p:nvSpPr>
        <p:spPr>
          <a:xfrm>
            <a:off x="4806000" y="3203650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литературной работы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чеховского стиля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раскрывает характер через одну деталь, реплику или молчание. Даже короткая сцена у него может показать страх, неловкость или внутреннее напряжение героя.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Чехова характерны сдержанный тон и открытые финалы. Его рассказы и пьесы оставляют ощущение незавершённости, как сама жизнь, в которой не всё получает ясный ответ.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не объясняет всё прямо и не читает нравоучений. Смысл часто скрыт между строк, поэтому читателю приходится самому замечать важное и делать выводы.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Чехова, которые чаще всего изучают в школе
</a:t>
            </a:r>
            <a:endParaRPr lang="en-US" sz="2538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писал и прозу, и драматургию, поэтому школьная программа показывает его как автора разных жанров.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произведения объединяет интерес к человеку, его слабостям и несбывшимся надеждам.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школьному курсу литературы и общеизвестному перечню наиболее изучаемых произведений Чехова.
</a:t>
            </a:r>
            <a:endParaRPr lang="en-US" sz="126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3350" y="1597325"/>
            <a:ext cx="45000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27950" y="1597325"/>
            <a:ext cx="4500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310650" y="1642325"/>
            <a:ext cx="450000" cy="360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и сатира в ранних рассказах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933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берёт обычную ситуацию и показывает её так, что смешным становится само человеческое поведение — суетливое, неискреннее или самодовольное.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10017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Смешное в повседневном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1279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когда читателю смешно, за шуткой чувствуется печаль. Чехов не просто высмеивает героев, а заставляет задуматься, почему они так живут.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6363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Смех с горечью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3310650" y="2247226"/>
            <a:ext cx="2545800" cy="185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ранних рассказах особенно заметны насмешка над чинопочитанием, лицемерием и страхом перед начальством. Автор показывает, как легко человек теряет достоинство.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3819000" y="1543101"/>
            <a:ext cx="2037600" cy="55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Сатира на пороки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724194"/>
            <a:ext cx="4791900" cy="168421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пьесы Чехова и их темы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Пьесы Чехова показывают, как за внешне спокойными разговорами скрываются сильные чувства и большие жизненные перемены.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пьесах важны не события сами по себе, а внутреннее напряжение, паузы и подтекст.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и литературоведческие сведения о первых постановках пьес Чехова.
</a:t>
            </a:r>
            <a:endParaRPr lang="en-US" sz="1348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Чехов-врач и его взгляд на человека
</a:t>
            </a:r>
            <a:endParaRPr lang="en-US" sz="3200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Приёмная, где слышны чужие беды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работал врачом и видел людей в момент слабости, боли и тревоги. Эти встречи научили его внимательно относиться к мелочам: усталому взгляду, неловкому движению, тихой просьбе о помощи. В его прозе человек всегда показан очень близко и правдиво.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Помощь, которая не заканчивалась кабинетом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лечил не только в городе, но и в деревнях, помогая бедным и тем, кому было трудно добраться до врача. Такой опыт сделал его особенно чутким к семейным заботам, нужде и повседневной тяжести жизни.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Писатель, замечавший состояние души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Чехова было важно не только, чем болеет человек, но и как он живёт, чего боится и о чём молчит. Поэтому его герои кажутся живыми: в них чувствуется и телесная усталость, и внутренняя тревога.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 рассказ Чехова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из обычной сцены у Чехова рождается скрытый смысл.
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Поездка на Сахалин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2299349" y="356405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дорога стала для писателя важной частью замысла: он наблюдал людей, быт и условия жизни в городах и на станциях по пути.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299349" y="322037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через всю Россию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883074" y="161760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отправился на Сахалин, чтобы своими глазами увидеть жизнь далёкой окраины империи и собрать материал о каторге и ссыльных поселениях.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883074" y="127392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1890: решение о поездке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4110851" y="161760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острове Чехов беседовал с жителями, записывал сведения о семьях, труде и быте, внимательно фиксируя тяжёлые стороны жизни ссыльных.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110851" y="127392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Сахалинские наблюдения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5525800" y="3564050"/>
            <a:ext cx="27717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Итогом поездки стала книга, которая соединила точный документальный взгляд и сострадание к простому человеку, став важным общественным трудом.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5525800" y="3220375"/>
            <a:ext cx="27717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«Остров Сахалин»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творчества Чехова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темы соединяют рассказы и пьесы Чехова, создавая узнаваемый мир обычных людей и их внутренних переживаний.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особенно часто показывает не событие, а состояние героя; поэтому его произведения остаются близкими читателю и сегодня.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мотивам школьно изучаемых произведений А. П. Чехова
</a:t>
            </a:r>
            <a:endParaRPr lang="en-US" sz="134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70308" y="1294104"/>
            <a:ext cx="393750" cy="45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0742" y="1294104"/>
            <a:ext cx="56250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8673" y="3084118"/>
            <a:ext cx="506250" cy="45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75657" y="3084118"/>
            <a:ext cx="5625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герои чаще всего встречаются у Чехова
</a:t>
            </a:r>
            <a:endParaRPr lang="en-US" sz="2875" dirty="0"/>
          </a:p>
        </p:txBody>
      </p:sp>
      <p:sp>
        <p:nvSpPr>
          <p:cNvPr id="10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1883083" y="1823625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живут по правилам и боятся нарушить порядок, поэтому часто подчиняются не совести, а должности, чину и чужому мнению.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2524977" y="1294250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Чиновники и служащие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427892" y="1823625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герои много думают о смысле жизни, но нередко оказываются беспомощными перед реальностью, одиночеством и привычкой ничего не менять.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6069786" y="1294250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 и образованные люди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27698" y="3613640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видят человеческую слабость без прикрас, умеют замечать усталость, болезнь и бедность, но не всегда могут помочь изменить судьбу.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1169592" y="3084265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Врачи и наблюдатели жизни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4072507" y="3613640"/>
            <a:ext cx="32145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показывает помещиков, актёров, горожан и других людей так, что в их сомнениях, страхах и мечтах легко узнать себя.
</a:t>
            </a:r>
            <a:endParaRPr lang="en-US" sz="1300" dirty="0"/>
          </a:p>
        </p:txBody>
      </p:sp>
      <p:sp>
        <p:nvSpPr>
          <p:cNvPr id="18" name="Text 9"/>
          <p:cNvSpPr txBox="1"/>
          <p:nvPr/>
        </p:nvSpPr>
        <p:spPr>
          <a:xfrm>
            <a:off x="4714401" y="3084265"/>
            <a:ext cx="25728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Обычные люди в повседневной среде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579644"/>
            <a:ext cx="8424000" cy="19085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Мелихово: время творческого подъёма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830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Мелихове Чехов писал особенно много: рассказы, пьесы и письма, а рядом с литературой занимался делами местных жителей и помогал деревням.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81300" y="1455250"/>
            <a:ext cx="3734100" cy="9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здесь заметнее всего проявились его наблюдательность и психологическая точность: бытовые сцены стали у него глубже и правдивее.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340263"/>
            <a:ext cx="4791900" cy="23395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даты жизни Антона Чехова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хронология показывает главные этапы жизни писателя и помогает увидеть, как менялись его интересы и опыт.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вехи связаны с учёбой, врачебной практикой, поездкой на Сахалин и зрелым литературным периодом.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жизни А. П. Чехова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и театр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5526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сделал сцену более правдивой: в его пьесах важны не только события, но и то, как герои говорят, молчат, уходят от ответа и не решаются на поступок.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6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показал, что обычный разговор может быть напряжённее ссоры, если за ним скрыты усталость, надежда, разочарование или недосказанность.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его пьесы стали основой новой драматургии и до сих пор ставятся на сценах разных стран.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06000" y="17988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 и подтекст у Чехова работают как отдельные художественные средства: зритель должен сам уловить настоящий смысл происходящего.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жизни и творчества Чехова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место связано с важным этапом биографии и расширяло круг наблюдений писателя.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Чехова показывает, как жизненный опыт в разных городах и странах влиял на темы, героев и точность его прозы.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жизни А. П. Чехова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Чехова читают подростки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герои переживают неловкость, обиду, одиночество и надежду — чувства, которые легко понять даже в школьном возрасте.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735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Рассказы Чехова обычно короткие, но в них много смысла: одно событие или реплика помогают увидеть характер человека очень точно.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4947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девятиклассников особенно важны вопросы выбора, честности и ответственности, потому что именно на них Чехов строит многие свои истории.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Чехова в русской и мировой литературе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4721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стал одним из самых читаемых русских авторов в мире: его произведения переводят на разные языки и ставят в театрах многих стран.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844000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творчество ценят за простоту языка, точность наблюдений и умение говорить о сложном так, чтобы смысл был понятен каждому читателю.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20033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драматургии Чехов открыл новую манеру: тихие разговоры, паузы и подтекст стали не менее важны, чем сам сюжет.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2596067" y="1797325"/>
            <a:ext cx="1822200" cy="25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повлиял на развитие психологической прозы, где главное — не внешняя интрига, а внутреннее состояние человека и тонкие изменения в его душе.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учит видеть главное в обычном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Чехова показывает, что в повседневной жизни скрыты важные вопросы о совести, выборе и достоинстве. Именно поэтому его рассказы и пьесы остаются живыми и нужными сегодня.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2026-05-19T07:09:30Z</dcterms:created>
  <dcterms:modified xsi:type="dcterms:W3CDTF">2026-05-19T07:09:30Z</dcterms:modified>
</cp:coreProperties>
</file>