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Поволжье: освоение территории и население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— историко-географический район России вдоль Волги: природные зоны, города, народы и демографические вызовы.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Волга дала региону «каркас» для освоения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(около 3530 км) — крупнейшая река Европы. Она связывала север и юг России и через каналы соединяла моря. Вдоль реки возникали поселения, а со временем — торговые и промышленные центры управления.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809" y="1887806"/>
            <a:ext cx="157781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05356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размещение населения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Верхнее Поволжье связано с лесами и лесостепями, где легче вести хозяйство. В степных районах условия зависят от влаги, поэтому развито земледелие с опорой на наиболее пригодные почвы.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Поволжья более влажный: больше рек и лесов, поэтому здесь плотнее сеть поселений. Южная часть суше и теплее, где степи и полупустыни задают более «жёсткие» условия жизни.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 транспортных осей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размещено неравномерно: наиболее густо заселены долина Волги, устья притоков, транспортные узлы и крупные города. Там проще перевозить людей и товары, стабильнее работа и сервисы.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как «притяжение»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определяли вода, плодородие почв, удобство перевозок и рост промышленности. Где появлялись предприятия и транспортные связи, возникали новые рабочие места и усиливалась концентрация населения.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освоения Поволжья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стоянок у реки до современной урбанизации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народы и первые поселения на Волге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как удобный «дом»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появления крупных русских городов на Волге жили финно-угорские, тюркские и иранские группы. Археология показывает занятия рыболовством, охотой и скотоводством, а также обмен товарами между людьми.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Стоянки у воды, рыбы и переправ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берегам реки существовали стоянки и укреплённые поселения. Вода давала питьё и хозяйственные нужды, рыба — пищу, а удобные переправы упрощали путешествия и торговлю. Поэтому эти места были выгодны для жизни.
</a:t>
            </a:r>
            <a:endParaRPr lang="en-US" sz="13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276637"/>
            <a:ext cx="3856200" cy="209822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Поволжья и их роль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сосредоточены на Волге и у крупных притоков; их функции связаны с транспортом, промышленностью, образованием и культурой.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крупнейших центров стоят непосредственно на Волге или рядом с её важными притоками, поэтому связаны с перевозками и развитием промышленности.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Численности — «примерные» значения по исходному описанию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как пример исторического центра Поволжья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выросла как один из центров Волжской Булгарии, а затем стала столицей Казанского ханства. После присоединения к России в 1552 году город сохранил значение крупного политического и торгового центра.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Казани сочетаются татарская и русская культуры. В городской застройке соседствуют мечети, православные храмы и современные здания, поэтому разные традиции видны прямо в повседневной среде.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остаётся и современным центром развития: там работают крупные университеты и научные учреждения, а также предприятия машиностроения, химической и пищевой промышленности.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в XX–XXI веках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тенденции ускорение связано с индустриализацией и строительством крупных заводов, ГЭС и транспортных магистралей.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усиливалась в течение XX века, а в XXI веке заметна устойчивость концентрации населения в крупнейших городах Поволжья.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Схематизация: точные годовые значения в исходном материале не приведены.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74" y="1325244"/>
            <a:ext cx="249618" cy="199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960" y="2027176"/>
            <a:ext cx="249618" cy="1996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960" y="2729090"/>
            <a:ext cx="249618" cy="1996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457" y="3403647"/>
            <a:ext cx="222624" cy="2544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2960" y="4132937"/>
            <a:ext cx="249618" cy="1996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Поволжья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163853" y="1297888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— один из самых многонациональных регионов России. Здесь живут русские, татары, чуваши, мордва, башкиры, марийцы, удмурты, калмыки, казахи и другие народы.
</a:t>
            </a:r>
            <a:endParaRPr lang="en-US" sz="799" dirty="0"/>
          </a:p>
        </p:txBody>
      </p:sp>
      <p:sp>
        <p:nvSpPr>
          <p:cNvPr id="13" name="Text 3"/>
          <p:cNvSpPr txBox="1"/>
          <p:nvPr/>
        </p:nvSpPr>
        <p:spPr>
          <a:xfrm>
            <a:off x="2167209" y="1999802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языки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народов сохраняются родные языки, национальные костюмы и традиционные праздники. В быту и празднованиях продолжаются уникальные особенности, которые передаются из поколения в поколение.
</a:t>
            </a:r>
            <a:endParaRPr lang="en-US" sz="799" dirty="0"/>
          </a:p>
        </p:txBody>
      </p:sp>
      <p:sp>
        <p:nvSpPr>
          <p:cNvPr id="14" name="Text 4"/>
          <p:cNvSpPr txBox="1"/>
          <p:nvPr/>
        </p:nvSpPr>
        <p:spPr>
          <a:xfrm>
            <a:off x="2167209" y="270172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соседства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складывался долго: территории осваивали поэтапно, происходили переселения. Торговые связи и близкое соседство этнических групп усиливали культурный обмен.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2167209" y="3403637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 и хозяйством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занятия разных групп во многом зависели от природных условий: где-то важнее были земледелие, где-то рыболовство или скотоводство. Это тоже влияло на маршруты расселения и контакты.
</a:t>
            </a:r>
            <a:endParaRPr lang="en-US" sz="799" dirty="0"/>
          </a:p>
        </p:txBody>
      </p:sp>
      <p:sp>
        <p:nvSpPr>
          <p:cNvPr id="16" name="Text 6"/>
          <p:cNvSpPr txBox="1"/>
          <p:nvPr/>
        </p:nvSpPr>
        <p:spPr>
          <a:xfrm>
            <a:off x="2163866" y="410556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культур в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сёлах заметна смешанная культурная среда: традиции проявляются в кухне, одежде и обычаях. Регион воспринимает разнообразие как часть общего исторического наследия.
</a:t>
            </a:r>
            <a:endParaRPr lang="en-US" sz="7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 жителей Поволжья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жизнь: поля, стада и 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Поволжья развивались земледелие, животноводство и рыболовство. В степных районах особенно важны зерновые культуры, подсолнечник и кормовые растения, а также разведение крупного рогатого скота и овец.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 города: транспорт и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реке Волге и её притоках исторически существовали речное судоходство, торговля и пристани. В городах развивались машиностроение, нефтехимия, судостроение, переработка сельхозпродукции и энергетика. Изображение можно выстроить вокруг порта, поля или рыболовного промысла.
</a:t>
            </a:r>
            <a:endParaRPr lang="en-US" sz="12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роль Волги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Волги шире перевозок: река поддерживает работу предприятий, питание городских систем водоснабжения и развитие хозяйства прибрежных территорий.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концентрируется там, где сходятся транспорт, производство и крупные города: вода становится «ресурсом» и для экономики, и для повседневной жизни.
</a:t>
            </a:r>
            <a:endParaRPr lang="en-US" sz="1093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 справочных сведений о функциях Волги и Единой глубоководной системы; 2024—2026 гг. (без точных статистических долей).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Астрахань и нижнее Поволжье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Поволжье заметно теплее и суше верхнего течения, поэтому природные условия там быстрее меняются от поймы к засушливым участкам. Это влияет на хозяйство и образ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Астрахань находится в дельте Волги и выступает центром рыболовства и судоходства, а также переработки рыбной продукции. Город связан торговыми маршрутами с Каспийским регионом.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сочетаются пойменные территории, протоки и озёра, а рядом встречаются солончаки и участки полупустынь. Такая «мозаика» формирует разнообразие мест обитания и занятий.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Нижнего Поволжья многонационально: кроме русских живут казахи, татары, ногайцы и другие народы. История освоения и соседство культур отражаются в быте и традициях.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расселение людей на Волге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освоения берегов Волги: от воды и переправ к городам, индустрии и современной урбанизации.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23" y="1887806"/>
            <a:ext cx="172125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проблемы Поволжья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жители стремятся в крупные города, где есть работа, учебные заведения и развитый транспорт. Из-за этого сельские территории теряют часть трудоспособного населения.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заметен рост доли пожилых людей. Это связано с более низкой рождаемостью и тем, что молодёжь чаще уезжает туда, где больше возможностей.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городом и селом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сохраняются рабочие места и социальная инфраструктура, поэтому миграция идет быстрее. Сёла в степных и засушливых районах зачастую сокращаются быстрее.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по территории неодинаково: концентрация выше там, где лучше условия и транспортные связи. Это усиливает дисбаланс между разными частями региона.
</a:t>
            </a:r>
            <a:endParaRPr lang="en-US" sz="9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414790"/>
            <a:ext cx="3856200" cy="17976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Северное, Среднее и Нижнее Поволжье: сравнение условий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транспортные связи напрямую отражаются на плотности населения и ведущих занятиях жителей разных частей Поволжья.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благоприятнее природа и чем лучше транспорт, тем плотнее заселены территории. В более сухом и удалённом от потоков воды расселение обычно слабее.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природных зон и хозяйства по учебным материалам школьного курса географии; актуализация 2024—2026 гг.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Поволжья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конфессий в одном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Прогуливаясь по Поволжью, можно увидеть как мечети, так и православные храмы, а также памятные места, связанные с историей разных народов. В одном городском квартале традиции переплетаются с современной застройкой.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кухня и праздники на одной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рынках и семейных столах заметны различия в национальных блюдах и способах их приготовления. Народные праздники сохраняются в повседневной культуре, а многоязычная среда помогает узнавать соседние традиции без споров и исключений.
</a:t>
            </a:r>
            <a:endParaRPr lang="en-US" sz="13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 Поволжья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 отличается большим увлажнением, лесистостью и более устойчивыми условиями, поэтому там легче развивать хозяйство и поддерживать плотное население.
</a:t>
            </a:r>
            <a:endParaRPr lang="en-US" sz="1029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связь: чем выше обеспеченность водой и плодороднее условия, тем гуще расселение и активнее хозяйственное освоение территорий.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показатель по признакам увлажнения, плодородия, плотности населения и степени освоения; 2024—2026 гг. (без привязки к конкретной статистике).
</a:t>
            </a:r>
            <a:endParaRPr lang="en-US" sz="7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сегодня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Поволжье остаётся важным транспортным коридором и зоной крупных городов. Через регион проходят маршруты, связывающие разные части страны, а Волга поддерживает судоходство и торговлю.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включает нефтепереработку, машиностроение, химическую промышленность, энергетику, а также переработку сельхозпродукции. Это делает регион центром занятости для многих жителей области.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часть сельских территорий сталкивается с нехваткой рабочих мест и сокращением населения. Здесь особенно нужны дороги, социальные услуги и меры по защите природных ресурсов Волги и земель.
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 изучения географии России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Поволжья показывает, как природные условия, транспорт и хозяйство вместе влияют на расселение. Волга выступает «осью», вокруг которой складывались поселения и города.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 Поволжье помогает разбираться в особенностях экономических районов: где возникают сильные отрасли и почему разные части региона развиваются не одинаково. Это видно по занятиям населения.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наглядно объясняет, почему люди тяготеют к реке: вода важна для жизни, а перевозки — для торговли и промышленности. Так лучше понимаются карты расселения.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также показывает роль крупных рек в масштабе страны: Волга связывает территории и поддерживает хозяйственную систему. Благодаря этому её можно воспринимать как фактор развития России.
</a:t>
            </a:r>
            <a:endParaRPr lang="en-US" sz="10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Поволжье: ключевые итоги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освоили благодаря выгодному положению на Волге, удобным природным условиям и торговым связям. Здесь сформировались крупные города, промышленность и многонациональное население, а Волга остаётся главной хозяйственной осью.
</a:t>
            </a:r>
            <a:endParaRPr lang="en-US" sz="11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2026-05-11T21:32:38Z</dcterms:created>
  <dcterms:modified xsi:type="dcterms:W3CDTF">2026-05-11T21:32:38Z</dcterms:modified>
</cp:coreProperties>
</file>