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Донские казаки в Первой мировой войне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о донских казаках и их боевом пути в годы Первой мировой войны.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казаки: корни и социальная роль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сформировались в XV–XVI веках на территории Дона. К началу XX века их насчитывалось около 1,5 миллиона, они были особым военным сословием с обязанностью службы в армии и особыми правами.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4597" y="1621350"/>
            <a:ext cx="2729105" cy="2780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и мобилизация донских казаков
</a:t>
            </a:r>
            <a:endParaRPr lang="en-US" sz="2590" dirty="0"/>
          </a:p>
        </p:txBody>
      </p:sp>
      <p:sp>
        <p:nvSpPr>
          <p:cNvPr id="6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6167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момент начала Первой мировой войны в Российской империи насчитывалось свыше 162 000 казаков. Из них примерно 125 000 были мобилизованы с территории Дона, составляя около 40% казачьих военных сил.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24775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подразделения занимали важное место в кавалерии армии, обеспечивая её боеспособность и оперативность на различных фронтах военных действий.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задачи и функции казаков в армии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служили в кавалерийских частях, выполняя боевые задачи и обеспечивая мобильность войск в условиях динамичных сражений.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уделялось разведке — сбору информации о противнике на передовой и в глубине вражеской территории.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несли охранную службу на границах и во внутреннем тылу, предотвращая диверсии и поддерживая порядок.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войны казаки участвовали в передаче важных приказов и защищали штабы, сохраняя связи между войсками.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 фронтам
</a:t>
            </a:r>
            <a:pPr algn="l" indent="0" marL="0">
              <a:lnSpc>
                <a:spcPct val="90000"/>
              </a:lnSpc>
              <a:buNone/>
            </a:pPr>
            <a:r>
              <a:rPr lang="en-US" sz="48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казачьи части были направлены на Западный, Юго-Западный и Кавказский фронты, что определило специфику их боевых задач в разных регионах.
</a:t>
            </a:r>
            <a:endParaRPr lang="en-US" sz="1168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Бои в Восточной Польше и Галиции
</a:t>
            </a:r>
            <a:pPr algn="l" indent="0" marL="0">
              <a:lnSpc>
                <a:spcPct val="90000"/>
              </a:lnSpc>
              <a:buNone/>
            </a:pPr>
            <a:r>
              <a:rPr lang="en-US" sz="48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областях казаки участвовали в активных маневрах и разведывательных операциях, отражая наступательные действия врага.
</a:t>
            </a:r>
            <a:endParaRPr lang="en-US" sz="1152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на Кавказе
</a:t>
            </a:r>
            <a:pPr algn="l" indent="0" marL="0">
              <a:lnSpc>
                <a:spcPct val="90000"/>
              </a:lnSpc>
              <a:buNone/>
            </a:pPr>
            <a:r>
              <a:rPr lang="en-US" sz="48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Кавказском фронте казаки боролись с османскими войсками, охраняли стратегические перевалы и вели партизанскую войну в гористой местности.
</a:t>
            </a:r>
            <a:endParaRPr lang="en-US" sz="1168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1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Дислокация и направления боевых действий донских казаков
</a:t>
            </a:r>
            <a:endParaRPr lang="en-US" sz="241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Оборона Перемышля, 1914–1915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активно участвовали в оборонительных боях, успешно отражая атаки австро-венгерских войск.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81038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Лодзинское сражение, 1914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Важное сражение с интенсивными боями, где казачьи разведчики сыграли ключевую роль в сборе информации.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52164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Карпатская операция, 1915–1916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активно участвовали в горных рейдах и разведке в тяжелых природных условиях Карпат.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51593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Прорыв австрийских позиций в Галиции, 1916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Кавалерийские части донских казаков обеспечивали успешные манёвры и преследование противника.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сражения и операции с участием донских казаков
</a:t>
            </a:r>
            <a:endParaRPr lang="en-US" sz="259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мастерство верховой езды позволяло им проводить молниеносные рейды и внезапные налёты на позиции врага.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использовали особенности рельефа, выбирая выгодные для скрытных атак места и отступления при встречном сопротивлении.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подразделения казаков часто действовали автономно, что обеспечивало гибкость и неожиданность в операциях.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Тактические особенности действий донских казаков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успеха: оборона у реки Нарев (1915)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командованием генерала Каледина казаки стойко отражали наступление немцев, предотвращая прорыв обороны на Северо-Западном фронте.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решительные действия позволили стабилизировать линию фронта, что отмечалось в донесениях российского Генерального штаба.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процент казаков получил офицерские чины и награды за храбрость, что указывает на высокую боевую квалификацию.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донские казаки отличались выдающейся эффективностью в боевых действиях по сравнению с другими частями.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заслуг и воинских отличий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царской армии, 1917 год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донских казаков на Западном фронте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боях при Гумбиннене казаки успешно проводили разведывательные операции, выявляя позиции врага.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сражении при Лодзи кавалерийские части поддерживали пехоту, осуществляя манёвры по флангам и тылам.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69346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играли ключевую роль в обороне Варшавы, препятствуя продвижению вражеских войск.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4842094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Рейды по тылам противника обеспечивали дезорганизацию и снижали боеспособность врага.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сыграли ключевую роль в обороне горных перевалов, обеспечивая заслоны против войск Османской империи в сложных природных условиях Кавказа.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подразделения регулярно проводили дальние разведывательные рейды, выявляя позиции противника и собирая ценную информацию для командования фронта.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казаки охраняли важные транспортные маршруты, сопровождали военные грузы и участвовали в партизанских операциях в гористой местности.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донских казаков на Кавказском фронте
</a:t>
            </a:r>
            <a:endParaRPr lang="en-US" sz="259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казачьих подразделений на фронте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Войско было структурировано на 17 конных полков, каждый из которых состоял из нескольких сотен, обеспечивая мобильность и оперативное реагирование на боевые задачи.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конных формирований, были сформированы 4 артиллерийские батареи, усиливающие огневую мощь донских казаков в различных операциях.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подразделения включали броневой дивизион, поддерживающий интервенты тяжелой техникой, и пулемётные команды для обороны и прорыва укреплений.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многоуровневая структура позволяла донским казачьим частям эффективно автономно действовать, быстро меняя тактику в зависимости от оперативной обстановки.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21775" y="698179"/>
            <a:ext cx="5286080" cy="675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Оснащение и вооружение донских казаков
</a:t>
            </a:r>
            <a:endParaRPr lang="en-US" sz="2956" dirty="0"/>
          </a:p>
        </p:txBody>
      </p:sp>
      <p:sp>
        <p:nvSpPr>
          <p:cNvPr id="4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21775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вооружение донских казаков составляли винтовки системы Мосина, револьверы Нагана и традиционные шашки, сочетая современность и казачьи боевые традиции.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335279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течением войны усилилась роль пулемётов и артиллерийских средств, значительно увеличивших огневую мощь и поддержку кавалерийских действий.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629603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успешно применялись бронеавтомобили, которые повышали мобильность войск и обеспечивали дополнительную защиту во время наступательных операций.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18 тысяч казаков были произведены в офицерский чин за выдающиеся заслуги и храбрость на фронте.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Архивные данные царской армии, 1917 год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44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18 000
</a:t>
            </a:r>
            <a:pPr algn="l" indent="0" marL="0">
              <a:lnSpc>
                <a:spcPct val="90000"/>
              </a:lnSpc>
              <a:buNone/>
            </a:pPr>
            <a:r>
              <a:rPr lang="en-US" sz="14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казаков получили офицерские звания, что отражает высокий уровень подготовки и участия в ключевых боях Первой мировой войны.
</a:t>
            </a:r>
            <a:endParaRPr lang="en-US" sz="8449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045" y="1804000"/>
            <a:ext cx="394800" cy="39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1930" y="1832920"/>
            <a:ext cx="421200" cy="336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90468" y="3365291"/>
            <a:ext cx="421200" cy="3369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66660" y="1449250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Боевые песни и обряды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Исполнение боевых песен и соблюдение церемониалов укрепляли чувство единства и вдохновляли казаков на стойкость в самых тяжелых условиях войны.
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5417115" y="1449250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молитвы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духовный настрой поддерживался через молитвы, что помогало сохранять мораль и психологическую устойчивость среди бойцов.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269279" y="2981621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Взаимовыручка и единство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взаимоотношения и поддержка между сослуживцами создавали сплочённость, важную для успешного преодоления фронтовых трудностей.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традиции и моральный дух казаков
</a:t>
            </a:r>
            <a:endParaRPr lang="en-US" sz="269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время войны донские казаки понесли значительные потери — около 30% мобилизованного состава погибло или было ранено.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 от длительных боёв привела к снижению дисциплины и росту революционных настроений внутри казачьих подразделений к 1917 году.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с фронта раненных и потерянных бойцов отрицательно сказалось на экономическом положении и социальной жизни казачьих семей.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и демографические последствия войны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революций на донских казаков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Февральской революции 1917 года казаки оказались разделены во взглядах между поддержкой Временного правительства и жаждой стабильности.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Октябрьская революция усугубила раскол — часть казаков примкнула к белому движению, защищая традиционные порядки и права казачества.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69346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часть приняла советскую власть, вступая в Красную армию и участвуя в боевых действиях Гражданской войны на Дону.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4842094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раскол в казачьих рядах стал одним из ключевых факторов начавшихся вооружённых столкновений в регионе.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526" y="1596419"/>
            <a:ext cx="2771723" cy="815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1918–1920 гг.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Годы Гражданской войны на Дону сопровождались массовыми репрессиями и расформированием традиционных казачьих структур.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070191" y="1596419"/>
            <a:ext cx="2771723" cy="815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1920–1930-е годы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казаки эмигрировали за границу, традиционный уклад жизни был подорван, казачьи общества подверглись серьезным ограничениям.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744352" y="3170025"/>
            <a:ext cx="2771723" cy="815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период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казачьих организаций и культурных традиций в России способствует сохранению исторического наследия Донского казачества.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Дальнейшие последствия и судьба Донского казачества
</a:t>
            </a:r>
            <a:endParaRPr lang="en-US" sz="259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Потомки донских казаков активно восстанавливают традиции и проводят патриотическую работу среди молодежи, укрепляя национальную идентичность.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Созданы многочисленные культурные общества и муниципальные объединения, которые организуют реконструкции и памятные мероприятия, посвящённые Первой мировой войне.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сохранению памяти о казачьих героях, их подвигах и значении в истории России.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донские казаки и память о войне
</a:t>
            </a:r>
            <a:endParaRPr lang="en-US" sz="259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3275" y="2418993"/>
            <a:ext cx="8498400" cy="25146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1" y="504900"/>
            <a:ext cx="8305800" cy="16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наследие донских казаков в истории
</a:t>
            </a:r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оказались важной военной силой, чьи традиции и героизм сыграли значимую роль в Первой мировой войне и оставили неизгладимый след в культурной памяти России.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2026-05-11T03:22:09Z</dcterms:created>
  <dcterms:modified xsi:type="dcterms:W3CDTF">2026-05-11T03:22:09Z</dcterms:modified>
</cp:coreProperties>
</file>