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Соцветия: основные понятия и значение для растений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объединяют цветки для эффективного размножения и защиты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изучения соцветий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соцветий началось в XVIII веке с трудов Мишо и Гёте. Эти исследования помогли выяснить роль соцветий в эволюции и опылении, что важно для сельского хозяйства и охраны природы.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соцветия и ключевые признаки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 — это группа цветков, расположенных на общих осях, формирующих единую структуру растения.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признаки: главная ось, характер ветвления, количество и расположение цветков, варьирующиеся от нескольких до сотен.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соцветий обеспечивает различные стратегии опыления и защиту бутонов от неблагоприятных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массового цветения в соцветиях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цветение привлекает множество опылителей, ускоряет процесс опыления и увеличивает вероятность успешного размножения.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защищают молодые бутоны, сокращают затраты ресурсов растения и способствуют формированию более крупных плодов.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соцветий: простые и сложные формы
</a:t>
            </a:r>
            <a:endParaRPr lang="en-US" sz="2314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базируется на строении главной оси и типе размещения цветков на растении.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соцветий адаптированы к особенностям опыления и условиям окружающей среды.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соцветия характеризуются отсутствием разветвлений и включают кисть, колос и зонтик.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соцветия имеют развитую систему ветвлений, например, метёлка, сложный зонтик и корзинка.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типов соцветий среди семейств растений
</a:t>
            </a:r>
            <a:endParaRPr lang="en-US" sz="2285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соцветий наблюдается даже в пределах одного семейства, что отражает адаптации к разным условиям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соцветий адаптировано под особенности опылителей и экологические ниши, обеспечивая успех размножения.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Удлинённое простое соцветие кисть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представляет собой последовательное расположение цветков с короткими цветоножками вдоль общей оси. Цветение начинается снизу, что обеспечивает длительный период привлечение опылителей.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кистью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Черёмуха, ландыш и капуста имеют кистевидные соцветия, что помогает растянуть время цветения и повысить эффективность размножения.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Кисть: строение и растения-примеры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соцветие без цветоножек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колоса цветки расположены непосредственно на главной оси без цветоножек. Такое строение обеспечивает компактность и защиту цветков от внешних воздействий.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колосовых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рожь и подорожник демонстрируют колосовые соцветия, что способствует эффективному ветроопылению и успешному размножению.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Колос: особенности структуры и представители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зонтиков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зонтике все цветки крепятся к вершине оси на цветоножках одинаковой длины, напоминая спицы зонта. Такая форма обеспечивает равномерное раскрытие бутонов.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зонтичными соцветиями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репчатый и примула имеют зонтики, которые привлекают множество опылителей благодаря одновременному цветению и заметной форме.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Зонтик: особенности и распространение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корзинки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включает множество мелких цветков, собранных на расширенном ложе, образуя единое крупное соцветие для эффективного опыления.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растений с корзинками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Подсолнечник, ромашка и астра демонстрируют корзинковые соцветия, сочетая краевые язычковые и внутренние трубчатые цветки для максимального привлечения опылителей.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Корзинка: уникальный тип сложноцветных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152297"/>
            <a:ext cx="4164900" cy="2795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соцветий по признакам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признаки четырёх видов простых соцветий: кисти, колоса, зонтика и корзинки. Рассмотрены наличие цветоножек, особенности строения оси, примеры растений и тип опыления. Такое разнообразие отражает адаптации к различным условиям окружающей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 простых соцветий связано с адаптациями к разным способам опыления и экологическим вызовам.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базовый курс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метёлки и примеры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Метёлка представляет собой сложное разветвлённое соцветие с множеством боковых ответвлений, создающих многоярусную композицию. Такое строение характерно для сирени, овса и бузины, обеспечивая длительный период цветения.
</a:t>
            </a:r>
            <a:endParaRPr lang="en-US" sz="1569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метёлок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процесс цветения метёлок привлекает множество опылителей, что повышает вероятность успешного опыления и образования семян. Это стратегически важно для выживания и распространения растений.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Метёлка — разветвлённое соцветие: структура и функции
</a:t>
            </a:r>
            <a:endParaRPr lang="en-US" sz="22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Щиток и сложный зонтик: признаки и отличия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Щиток формирует плотное покрытие, привлекающее опылителей за счёт однородного расположения цветков и длительного цветения.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сложного зонтика позволяет одновременно привлекать множество насекомых и увеличивает эффективность опыления за счёт группировки цветков.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Щиток характеризуется равной высотой цветков благодаря варьирующейся длине цветоножек, что обеспечивает компактность и удобство опыления, как у яблони и груши.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зонтик состоит из нескольких простых зонтиков, объединённых на общей оси, что создаёт крупное общее соцветие, типичное для моркови и укропа.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 и метёлка у культурных растений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 — характерное соцветие злаковых культур, таких как рожь, ячмень и пшеница, где плотное расположение цветков улучшает защиту и способствует ветроопылению.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Метёлка широко встречается у овса, риса и кукурузы, обеспечивая длительное и массовое цветение, что повышает привлечение опылителей и устойчивость урожая.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соцветия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Биологический справочник по морфологии растений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соцветий к разным опылителям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корзинок и запахи привлекают пчёл и других насекомых, обеспечивая эффективное опыление благодаря зрительной и химической сигнализации.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и плотные колоски защищают цветки от ветра, что способствует ветроопылению и снижает потери пыльцы в неблагоприятных условиях.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соцветий у деревьев и трав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растения, как берёза, формируют серёжки — длинные висячие соцветия, создающие массовое цветение для эффективного ветроопыления.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 используют кисти и метёлки для продленного цветения, увеличивая успех размножения и адаптацию к окружающей среде.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Зонтики, присущие акации, обеспечивают равномерное раскрытие цветков, что оптимизирует привлечение насекомых-опылителей.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цветения различных соцветий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цветения соцветий зависит от их строения и внешних условий, таких как климат и вид растения, влияя на эффективное опыление и репродукцию.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продолжительность цветения корзинок и метёлок повышает возможность опыления и адаптацию растений к переменчивым условиям среды.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Агрономический исследовательский центр, 2023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 и лекарств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многих растений служат важным источником питания для человека и животных. Например, злаковые – основа рациона, а цветки ромашки используются в медицине для изготовления лечебных препаратов.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экосистемах и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служат индикаторами смены сезонов и активно применяются в декоративном садоводстве. Они поддерживают разнообразие насекомых и птиц, создавая устойчивые экосистемы.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соцветий для человека и животных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соцветий в природе и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соцветий раскрывает механизмы размножения растений и помогает сохранить биоразнообразие, что важно для сельского хозяйства, экологии и здоровья человека.
</a:t>
            </a:r>
            <a:endParaRPr lang="en-US" sz="37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2026-05-08T16:32:49Z</dcterms:created>
  <dcterms:modified xsi:type="dcterms:W3CDTF">2026-05-08T16:32:49Z</dcterms:modified>
</cp:coreProperties>
</file>