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3367" y="-1"/>
            <a:ext cx="4145607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оборудование необходимо биологу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 изучает живые организмы с помощью приборов, посуды и защиты.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биологу нужны разные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 работает в классе, в природе и в лаборатории, поэтому ему нужны разные инструменты. Одни помогают наблюдать, другие — измерять, сравнивать, проводить опыты и сохранять образцы без повреждений.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7984" y="1992620"/>
            <a:ext cx="254991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Бинокль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рассматривать птиц, зверей и другие объекты издалека, не пугая их. Это особенно полезно в лесу, на берегу водоёма и во время полевых экскурсий.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 мелкие детали листьев, насекомых, семян и камней. С её помощью легче заметить жилки, волоски, узоры и другие признаки, важные для точного наблюдения.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Блокнот, карандаш и фотоаппарат помогают не забыть увиденное. В них фиксируют дату, место, погоду, особенности объекта и делают снимки для последующего сравнения.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на 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и смартфон помогают определить направление и найти место наблюдения. Это важно, когда нужно точно отметить точку находки, маршрут или участок исследования.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Оборудование для наблюдений в 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274" y="1691924"/>
            <a:ext cx="2587052" cy="3059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 — главный помощник в изучении маленьких объектов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увеличение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микроскоп позволяет рассматривать очень маленькие объекты в десятки и сотни раз крупнее. Благодаря этому становятся видимыми клетки, тонкие ткани и мельчайшие частицы.
</a:t>
            </a:r>
            <a:endParaRPr lang="en-US" sz="1085" dirty="0"/>
          </a:p>
        </p:txBody>
      </p:sp>
      <p:sp>
        <p:nvSpPr>
          <p:cNvPr id="13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основным частям относятся окуляр, объектив, предметный столик и источник света. Каждая деталь помогает получить чёткое изображение и удобно разместить препарат.
</a:t>
            </a:r>
            <a:endParaRPr lang="en-US" sz="1085" dirty="0"/>
          </a:p>
        </p:txBody>
      </p:sp>
      <p:sp>
        <p:nvSpPr>
          <p:cNvPr id="14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изучают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его помощью рассматривают клетки лука, каплю воды, плесень и кусочки тканей. Такие объекты слишком малы для глаза, но под микроскопом видны их основные особенности.
</a:t>
            </a:r>
            <a:endParaRPr lang="en-US" sz="1085" dirty="0"/>
          </a:p>
        </p:txBody>
      </p:sp>
      <p:sp>
        <p:nvSpPr>
          <p:cNvPr id="15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наблюдением препарат нужно правильно положить на столик и настроить освещение. Осторожность особенно важна, потому что стеклянные детали и тонкие образцы легко повредить.
</a:t>
            </a:r>
            <a:endParaRPr lang="en-US" sz="108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с помощью разных увеличительных приборов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приборы позволяют переходить от крупных деталей к всё более мелким объектам и структурам.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увеличение, тем меньшие детали можно увидеть и тем точнее становится исследование.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школьного курса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приборы биолога и их назначение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какой прибор используют для разных измерений в биологии.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прибор выполняет свою точную задачу, поэтому правильный выбор измерителя повышает надёжность результата.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3472" y="2057985"/>
            <a:ext cx="349974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60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3421" y="2057985"/>
            <a:ext cx="445422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21094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Пипетки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Пипетки помогают брать маленькие порции жидкости по каплям. Это особенно важно, когда нужно точно дозировать раствор и не повредить образец лишним количеством воды.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Пробирки и колбы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используют для смешивания, хранения и наблюдения за образцами. В такой посуде удобно проводить простые опыты и следить за изменениями жидкости или осадка.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Пинцет и 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Пинцет позволяет аккуратно переносить мелкие объекты, а ножницы и другие простые инструменты помогают готовить материал к наблюдению. Так образец сохраняет форму и не пачкается.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образцов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Этикетки и маркеры нужны, чтобы не перепутать пробы. На них указывают название, дату, место сбора и другие важные сведения, которые помогают потом разобраться в результатах.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и материалы для опытов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биолог работает с образцом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природным или лабораторным образцом.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167" y="2832625"/>
            <a:ext cx="2248066" cy="170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567" y="2832625"/>
            <a:ext cx="2248066" cy="170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Гербарий начинается в поле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ботаник собирает растения, ему нужны секатор, лупа и гербарная папка. Сначала он аккуратно срезает нужную часть, затем расправляет её и подписывает. Так лист, цветок или стебель можно сохранить для дальнейшего изучения.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растение превращается в образец
</a:t>
            </a:r>
            <a:pPr algn="l" indent="0" marL="0">
              <a:lnSpc>
                <a:spcPct val="100000"/>
              </a:lnSpc>
              <a:buNone/>
            </a:pPr>
            <a:r>
              <a:rPr lang="en-US" sz="7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растение не потеряло форму, его помещают в пресс и сушат между листами бумаги. После высушивания образец становится удобным для хранения и сравнения. Такой материал используют на уроках и в школьных коллекциях.
</a:t>
            </a:r>
            <a:endParaRPr lang="en-US" sz="87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детального рассмотрения в кабинете биологии часто берут ножницы, пинцет и предметные стёкла. Эти предметы помогают аккуратно подготовить части растения для изучения под лупой или микроскопом и не повредить тонкие ткани.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Оборудование для изучения растений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Оборудование для изучения животных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39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издалека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Бинокль и фонарик помогают рассматривать животных, не приближаясь слишком близко. Это особенно важно, когда нужно не испугать птиц, зверей или ночных обитателей.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85129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сбор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Сачки, перчатки и переноски используют, чтобы аккуратно поймать или перенести животное. Такой способ снижает риск для самого животного и для исследователя.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386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Клетки-вольеры и камеры позволяют наблюдать за поведением животных спокойно и без лишнего вмешательства. Биолог может увидеть, как они двигаются, питаются и отдыхают.
</a:t>
            </a:r>
            <a:endParaRPr lang="en-US" sz="1090" dirty="0"/>
          </a:p>
        </p:txBody>
      </p:sp>
      <p:sp>
        <p:nvSpPr>
          <p:cNvPr id="14" name="Text 5"/>
          <p:cNvSpPr txBox="1"/>
          <p:nvPr/>
        </p:nvSpPr>
        <p:spPr>
          <a:xfrm>
            <a:off x="6842598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изучают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животными важно учитывать их размеры, поведение, питание и место обитания. Эти признаки помогают понять, как животное живёт и чем отличается от других видов.
</a:t>
            </a:r>
            <a:endParaRPr lang="en-US" sz="10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950" y="1965637"/>
            <a:ext cx="134247" cy="268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6238" y="1991597"/>
            <a:ext cx="270716" cy="2165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22652" y="1965637"/>
            <a:ext cx="234932" cy="268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393" y="1965637"/>
            <a:ext cx="268494" cy="26849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19695" y="1965637"/>
            <a:ext cx="234932" cy="268494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Термометр помогает узнать, насколько тёплая вода, почва, воздух или тело организма. Эти данные нужны, чтобы сравнивать условия жизни и понимать, как меняется поведение и рост живых существ.
</a:t>
            </a:r>
            <a:endParaRPr lang="en-US" sz="1048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Весы показывают массу образца или материала для опыта. По этим данным биолог может сравнить рост растений, определить количество вещества и аккуратно подготовить одинаковые пробы для исследования.
</a:t>
            </a:r>
            <a:endParaRPr lang="en-US" sz="1027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00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Секундомер нужен, когда важно точно засечь длительность опыта или наблюдения. С его помощью удобно измерять скорость прорастания семян, реакцию животных на свет или изменение раствора.
</a:t>
            </a:r>
            <a:endParaRPr lang="en-US" sz="994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
</a:t>
            </a:r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и рулетка позволяют измерять размеры листьев, стеблей, тел животных и расстояние между объектами. Такие измерения помогают делать выводы о развитии организма и сравнивать результаты.
</a:t>
            </a:r>
            <a:endParaRPr lang="en-US" sz="975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pH-метр определяет, насколько среда кислая или щелочная. Это особенно важно при изучении воды и почвы, потому что кислотность влияет на жизнь растений, микроорганизмов и многих животных.
</a:t>
            </a:r>
            <a:endParaRPr lang="en-US" sz="994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для измерений в биологии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защиты биолога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предметы нужны не только в лаборатории, но и при работе с природными образцами, стеклом и реактивами.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средства важны, но особенно нельзя пренебрегать защитой рук, глаз и чистотой рабочего места.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биологии; схема носит учебный характер.
</a:t>
            </a:r>
            <a:endParaRPr lang="en-US" sz="9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инструменты в биологии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результатов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Ноутбук и планшет помогают быстро фиксировать наблюдения, переносить данные в таблицы и сохранять фотографии опытов. Это удобно, когда нужно не потерять важные детали и потом сравнить несколько проб.
</a:t>
            </a:r>
            <a:endParaRPr lang="en-US" sz="1085" dirty="0"/>
          </a:p>
        </p:txBody>
      </p:sp>
      <p:sp>
        <p:nvSpPr>
          <p:cNvPr id="9" name="Text 3"/>
          <p:cNvSpPr txBox="1"/>
          <p:nvPr/>
        </p:nvSpPr>
        <p:spPr>
          <a:xfrm>
            <a:off x="4854122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температуры, влажности и освещённости показывают, как меняются условия вокруг организмов. Такие приборы особенно полезны при изучении растений, грибов и животных в природе или в школьном уголке.
</a:t>
            </a:r>
            <a:endParaRPr lang="en-US" sz="1042" dirty="0"/>
          </a:p>
        </p:txBody>
      </p:sp>
      <p:sp>
        <p:nvSpPr>
          <p:cNvPr id="10" name="Text 4"/>
          <p:cNvSpPr txBox="1"/>
          <p:nvPr/>
        </p:nvSpPr>
        <p:spPr>
          <a:xfrm>
            <a:off x="2750495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программы помогают строить графики, подсчитывать результаты и оформлять выводы. Благодаря этому биологу проще заметить закономерности и объяснить, как связаны между собой наблюдения и эксперимент.
</a:t>
            </a:r>
            <a:endParaRPr lang="en-US" sz="10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975" y="2009073"/>
            <a:ext cx="6060571" cy="19340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и научное оборудование: в чём разница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назначение приборов одинаково, а уровень сложности и точности — разный.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используют более простые приборы, но они учат тем же правилам: наблюдать, измерять и аккуратно работать с материалом.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общим примерам школьного и лабораторного биологического оборудования.
</a:t>
            </a:r>
            <a:endParaRPr lang="en-US" sz="96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хранят и перевозят биологические образцы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ёмкости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образец помещают в подходящую тару: пробирку, контейнер, пакет с застёжкой или коробку. Ёмкость должна защищать материал от повреждений и помогать сохранить его до исследования.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и учёт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образце обязательно пишут название, дату, место сбора и имя человека, который его взял. Такая подпись помогает не перепутать пробы и точно понять, откуда они получены.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Сохранность пробы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материал быстро портится, используют холодовые элементы или другие условия хранения. Это особенно важно для воды, тканей и других образцов, которые могут измениться уже через короткое 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приборы в больших лабораториях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Центрифуга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Центрифуга быстро вращает пробирки и разделяет смеси на части. Это помогает отделить более тяжёлые компоненты от лёгких и подготовить материал к дальнейшему исследованию.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Инкубатор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Инкубатор поддерживает нужную температуру и другие условия для роста организмов или образцов. Его используют, когда важно, чтобы процесс шёл одинаково и без резких изменений.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Автоклав
</a:t>
            </a:r>
            <a:pPr algn="l" indent="0" marL="0">
              <a:lnSpc>
                <a:spcPct val="100000"/>
              </a:lnSpc>
              <a:buNone/>
            </a:pPr>
            <a:r>
              <a:rPr lang="en-US" sz="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Автоклав обеззараживает инструменты и материалы горячим паром под давлением. Благодаря этому оборудование становится безопасным для повторного использования в работе с биологическими объектами.
</a:t>
            </a:r>
            <a:endParaRPr lang="en-US" sz="1130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микроскоп
</a:t>
            </a:r>
            <a:pPr algn="l" indent="0" marL="0">
              <a:lnSpc>
                <a:spcPct val="100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микроскоп позволяет увидеть очень мелкие детали строения клеток, которые не заметны в обычный световой прибор. Такой уровень увеличения нужен для серьёзных научных исследований.
</a:t>
            </a:r>
            <a:endParaRPr lang="en-US" sz="11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оборудование для разных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набор приборов зависит от объекта исследования и условий работы.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Считывать показания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 должен уметь читать шкалы термометра, линейки, весов и других приборов. Ошибка в одном числе может изменить весь результат опыта и сделать выводы неточными.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аккуратно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Стеклянная посуда требует осторожности: пробирку, чашку Петри и колбу легко повредить. Аккуратность помогает не разлить образец, не сломать инструмент и не испортить материал.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рабочее место важно для точных наблюдений и безопасности. Биолог подписывает образцы, убирает лишние предметы и следит, чтобы всё нужное было под рукой.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нужно записывать сразу, пока они свежи в памяти. Короткие пометки, таблицы и рисунки помогают потом сравнить результаты и объяснить, что произошло в опыте.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уметь биолог при работе с оборудованием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оборудования в работе разных биологов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 изучает растения, поэтому использует гербарий, лупу, линейку и секатор. Эти предметы помогают рассмотреть листья, измерить части растения и аккуратно собрать образцы.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
</a:t>
            </a:r>
            <a:pPr algn="l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 наблюдает животных в природе или в вольере. Ему нужны бинокль, сачок, фонарик и перчатки, чтобы видеть поведение животных и не мешать им во время работы.
</a:t>
            </a:r>
            <a:endParaRPr lang="en-US" sz="1139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 работает с очень маленькими объектами, поэтому использует микроскоп, пипетки и чашки Петри. Такой набор помогает рассматривать микроорганизмы и проводить опыты с образцами.
</a:t>
            </a:r>
            <a:endParaRPr lang="en-US" sz="1085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 часто исследует воду, почву и воздух. Он берёт пробирки, контейнеры, датчики и измерительные приборы, чтобы оценить условия среды и понять, как они влияют на живые организмы.
</a:t>
            </a:r>
            <a:endParaRPr lang="en-US" sz="108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Биологу нужен целый набор приборов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биолога похожа на сбор команды помощников: один прибор помогает увидеть, другой — измерить, третий — сохранить образец, а средства защиты делают работу безопасной и аккуратной.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2026-05-31T18:27:33Z</dcterms:created>
  <dcterms:modified xsi:type="dcterms:W3CDTF">2026-05-31T18:27:33Z</dcterms:modified>
</cp:coreProperties>
</file>