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Австрия: маленькая страна с большой историей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Альпы, дворцы и музыка — в одной стране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Австрия: страна Альп, музыки и старинных городов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находится в центре Европы и сочетает горные пейзажи, старинные города, музыку и современный уклад жизни. На уроке увидим её географию, историю, государство, культуру и известных людей.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Австрия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расположена в Центральной Европе и не имеет выхода к морю. Её положение между севером и югом континента сделало страну важным транспортным узлом.
</a:t>
            </a:r>
            <a:endParaRPr lang="en-US" sz="1159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через Альпы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путей проходит через долины и перевалы Альп. Поэтому Австрия издавна была удобным маршрутом для людей, товаров и идей.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соседей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граничит с восемью государствами, включая Германию, Италию, Швейцарию, Чехию и Венгрию. Такие соседи создают плотные связи в торговле, путешествиях и культуре.
</a:t>
            </a:r>
            <a:endParaRPr lang="en-US" sz="117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Связующее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страны помогает ей соединять разные части Европы. Это видно и в транспортной сети, и в международной роли Австрии сегодня.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главные города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Австрии играют разные роли: столица задаёт политический и культурный тон, а региональные центры развивают промышленность, науку и туризм.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 — главный центр страны, а другие города усиливают её разнообразие: от музыки и истории до образования и горного туризма.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описания городов Австрии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9455" y="3126302"/>
            <a:ext cx="4010473" cy="16135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Рельеф: страна гор и долин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территории занимают Альпы. Здесь чередуются высокие хребты, широкие долины и удобные перевалы, поэтому ландшафт особенно живописен и разнообразен.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вершина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вершина страны — Гросглокнер, 3798 метров. Она находится в Высоких Тауэрнах и хорошо показывает, насколько горной является Австрия.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горах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влияет на жизнь людей: в горах развиты лыжи, альпинизм, пешие маршруты и горные дороги, а в долинах сосредоточены города и сельское хозяйство.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от городов до высоких гор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условия в Австрии зависят прежде всего от высоты: чем выше местность, тем холоднее и снежнее зима.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район, тем больше осадков и длиннее снежный сезон. Поэтому в Альпах особенно развиты зимний спорт и горный туризм.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Австрийская метеорологическая служба GeoSphere Austria; климатические различия по высоте, обобщённо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453" y="1723767"/>
            <a:ext cx="750900" cy="667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1784" y="3141338"/>
            <a:ext cx="640238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57128"/>
            <a:ext cx="750900" cy="600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173467"/>
            <a:ext cx="750900" cy="6674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Австрии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 — главная водная артерия страны. Он проходит через Вену и связывает Австрию с соседними государствами, поэтому важен для транспорта, торговли и городского развития.
</a:t>
            </a:r>
            <a:endParaRPr lang="en-US" sz="1251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Драва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Драва течёт через южные районы страны. Вдоль неё расположены населённые пункты, а сама река поддерживает природу, отдых и местное хозяйство.
</a:t>
            </a:r>
            <a:endParaRPr lang="en-US" sz="1409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 берёт начало в Швейцарии и проходит через запад Австрии. Его долина помогает связывать альпийские районы с крупными городами и туристическими маршрутами.
</a:t>
            </a:r>
            <a:endParaRPr lang="en-US" sz="1251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Боденское и Вёртерзе привлекают отдыхающих летом и зимой. На озёрах популярны купание, прогулки на лодках и водные виды спорта.
</a:t>
            </a:r>
            <a:endParaRPr lang="en-US" sz="14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040" y="3162810"/>
            <a:ext cx="3375660" cy="14471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Габсбурги и имперское прошлое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Габсбургов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Габсбургов столетиями влияла на политику и культуру страны. При их правлении Вена превратилась в один из самых заметных городов Европы.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городах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Имперское прошлое легко увидеть сегодня: дворцы, музеи, площади и старые улицы напоминают о времени, когда Австрия была центром большой державы.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Многонациональная держава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Австро-Венгерская империя объединяла множество народов и земель. Это многообразие отразилось в языках, кухне, архитектуре и городских традициях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испытания и восстановление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1918: конец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мировой войны Австро-Венгерская империя распалась, и Австрия стала значительно меньше по территории и влиянию.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1938–1945: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годы Второй мировой войны страна пережила тяжёлые потери и разрушения. Затем началось восстановление экономики, городов и общественной жизни.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1945: нейтралитет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Австрия стала нейтральной республикой. Это помогло ей укрепить стабильность, безопасность и сотрудничество с европейскими странами.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7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 млн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Вену самым крупным городом Австрии.
</a:t>
            </a:r>
            <a:endParaRPr lang="en-US" sz="5273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населению это крупнейший город страны и её главный центр политики, науки и культуры.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Statistik Austria; город Вена, оценка по состоянию на 2024 год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земель к единой республике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Федеративное устройство страны: общие законы сочетаются с самостоятельностью земель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Флаг, который узнают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Красно-белый флаг легко узнать на официальных зданиях, школьных мероприятиях и городских площадях. Эти цвета стали одним из самых заметных символов страны и часто появляются рядом с гербом, подчёркивая государственную преемственность и строгий, но спокойный национальный стиль.
</a:t>
            </a:r>
            <a:endParaRPr lang="en-US" sz="1097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национальный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 октября отмечают День Австрийской Республики. В этот день вспоминают важный этап современной истории страны, а в городах проходят торжественные церемонии, концерты и семейные прогулки. Праздник соединяет государственную традицию и повседневную жизнь.
</a:t>
            </a:r>
            <a:endParaRPr lang="en-US" sz="1143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музыка и угощения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Рождественские ярмарки, пасхальные обычаи и местные праздники делают календарь Австрии очень живым. На улицах часто звучит музыка, а рядом с украшениями продают традиционную выпечку, горячие напитки и сувениры ручной работы.
</a:t>
            </a:r>
            <a:endParaRPr lang="en-US" sz="1182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ярких символа австрийской жизни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964866"/>
            <a:ext cx="3604200" cy="12137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население и повседневный уклад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черты повседневной жизни в Австрии: язык, численность населения и привычки городского быта.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говорит по-немецки, а жизнь в стране строится вокруг удобной инфраструктуры и аккуратного общественного пространства.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презентации; демографические сведения — справочные данные общего характера
</a:t>
            </a:r>
            <a:endParaRPr lang="en-US" sz="9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16" y="1760140"/>
            <a:ext cx="750900" cy="6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3459" y="1694650"/>
            <a:ext cx="640238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116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447" y="3141338"/>
            <a:ext cx="640238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живут и учатся в Австрии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по разным маршрутам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Австрийская школа даёт базовое образование, а затем ученики могут выбрать профессиональное обучение или продолжить путь в университете. Такая система помогает готовиться и к учёбе, и к будущей работе.
</a:t>
            </a:r>
            <a:endParaRPr lang="en-US" sz="1288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поездки по городу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удобно ездить на трамваях, метро, автобусах и поездах. Транспорт обычно ходит регулярно, поэтому многие семьи обходятся без автомобиля в повседневных поездках по делам и на занятия.
</a:t>
            </a:r>
            <a:endParaRPr lang="en-US" sz="1367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вежливость и 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Пунктуальность в Австрии ценят очень высоко: опоздание считается невежливым. В общественных местах стараются говорить спокойно, уступать место и не мешать другим пассажирам или прохожим.
</a:t>
            </a:r>
            <a:endParaRPr lang="en-US" sz="1392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досуг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активный отдых — часть образа жизни. Дети и взрослые ходят в секции, катаются на велосипедах, гуляют в парках и охотно проводят выходные на природе или в горах.
</a:t>
            </a:r>
            <a:endParaRPr lang="en-US" sz="14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музыка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Венские сцены и концертные залы хранят память о Моцарте, Гайдне, Шуберте и Иоганне Штраусе. Их музыка звучит не только в музеях: она остаётся частью городских праздников, учебных программ и туристических маршрутов.
</a:t>
            </a:r>
            <a:endParaRPr lang="en-US" sz="932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как живая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и симфонические концерты в Австрии воспринимаются как естественная часть культурной жизни. Для школьников это возможность увидеть, как классическая музыка соединяет историю, искусство и современную сцену.
</a:t>
            </a:r>
            <a:endParaRPr lang="en-US" sz="932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 визитная карточка
</a:t>
            </a:r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образ страны хорошо узнают во всём мире. Именно поэтому Австрию часто выбирают путешественники, которым интересны не только горы и дворцы, но и фестивали, старинные залы и музейные коллекции.
</a:t>
            </a:r>
            <a:endParaRPr lang="en-US" sz="932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в мире классической музыки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59531"/>
            <a:ext cx="4176900" cy="14066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подают в австрийской кухне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Австрии еда связана не только с домашними рецептами, но и с кафе-культурой, семейными встречами и праздничными столами.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страны строится вокруг простых, узнаваемых блюд, которые стали частью национального образа наряду с кофе и традициями кафе.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презентации; кулинарные примеры — общеизвестные австрийские блюда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026" y="1469708"/>
            <a:ext cx="2013949" cy="32023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62964" y="1729033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Рождественские ярмарки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города и деревни наполняются рождественскими ярмарками. Люди приходят за украшениями, сладостями и горячими напитками, а площадь превращается в тёплое место встречи для семей и друзей.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31204" y="1729033"/>
            <a:ext cx="236484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Карнавальные шествия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карнавальные дни улицы оживают шествиями, костюмами и музыкой. Это время, когда особенно заметны юмор, общительность и любовь к праздничным традициям, передающимся из поколения в поколение.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86296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Альп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альпийских селениях уважают народную одежду, местные песни и ремёсла. Такие обычаи сохраняют связь с землёй, работой в горах и жизнью небольшой общины, где все хорошо знают друг друга.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13120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на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фестивали часто проходят летом и собирают жителей разных возрастов. Они соединяют прогулки, музыку, еду и знакомство с природой, показывая, что для австрийцев праздник — это и общение, и отдых.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празднуют в Австрии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9455" y="3126302"/>
            <a:ext cx="4010473" cy="16135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Здания, которые рассказывают историю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Имперский размах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Шёнбрунн — один из самых узнаваемых дворцовых ансамблей страны. Его залы и парк напоминают о времени империи, когда архитектура должна была впечатлять масштабом, симметрией и богатым убранством.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Святого Стефана в Вене подчёркивает связь города с готикой и многовековой историей. Его силуэт стал важной частью столичного пейзажа и одним из символов австрийской культуры.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 городской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театры и старые городские здания делают Вену и другие города местами, где прошлое не отделено от настоящего. Здесь архитектура помогает понять, как страна сохраняет культурную память.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отрасли австрийской экономики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усиливается благодаря горам, музеям, концертам и удобной транспортной сети. Это поддерживает не только гостиницы, но и сферу услуг, торговли и местные ремёсла.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опирается на несколько сильных направлений, поэтому страна остаётся устойчивой и привлекательной для жизни, работы и поездок.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презентации; схема отражает ключевые отрасли, а не официальную статистику долей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Австрия: страна, которую легко узнать и интересно изучать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объединяет горы, историю и современную жизнь: здесь важны Вена, немецкий язык, культурные традиции и бережное отношение к природе. Именно это делает страну узнаваемой и интересной для путешествий и учёбы.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2026-07-26T23:59:01Z</dcterms:created>
  <dcterms:modified xsi:type="dcterms:W3CDTF">2026-07-26T23:59:01Z</dcterms:modified>
</cp:coreProperties>
</file>