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услуг: структура и особенности размещения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включает торговлю, транспорт, образование, здравоохранение, связь, финансы, культуру, туризм и быт.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 становится больше в экономике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растёт вместе с городами: развивается транспорт и связь, а люди чаще пользуются образованием, медициной, интернет-сервисами и культурой. Для 8 класса важно: услуги ближе к человеку, чем большинство производств.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сферу услуг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Потребительские услуги удовлетворяют повседневные нужды: магазины, ремонт, парикмахерские, кафе, доставка. Их обычно берут «по дороге» или по привычному маршруту — поэтому важна близость к людям.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услуги обслуживают предприятия и организации: банки, страхование, консультации, связь, реклама, IT. Здесь ценятся надёжность, скорость и удобная связь с партнёрами и клиентами.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 поддерживают жизнь общества: школы, больницы, библиотеки, спортивные и культурные учреждения. Они ориентированы на целые группы людей и требуют продуманной доступности.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20353"/>
            <a:ext cx="4009200" cy="22993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услуг и места их размещения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где чаще располагаются разные услуги и почему выбор места связан с их пользователями и частотой спроса.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чем регулярнее пользование услугой, тем ближе она к людям, а редкие и сложные услуги тяготеют к центрам и узлам.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школьной темы по размещению услуг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выбирается место для размещения услуги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факторов: население → плотность → транспорт → спрос → конкуренция → конкретное место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главный центр сферы услуг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узел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важно, что город — узел, где пересекаются потоки людей, товаров и информации. Это усиливает связи между районами и делает размещение услуг более разнообразным и удобным.
</a:t>
            </a:r>
            <a:endParaRPr lang="en-US" sz="1004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услуги особенно «плотно»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концентрируют большую часть школ, больниц, магазинов, банков, музеев и центров досуга. Там выше плотность населения и больше рабочих мест, поэтому услугам проще найти клиентов и постоянный спрос.
</a:t>
            </a:r>
            <a:endParaRPr lang="en-US" sz="9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разные услуги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чаще притягивает сервисы, где важны управление и деловые контакты, а окраины — ограниченный набор услуг, зависящий от плотности населения.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узлам и к центру потоков, тем шире выбор услуг. В жилых районах доминируют потребительские сервисы, а на окраинах их меньше.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распределения услуг по зонам города (учебная модель).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размещение услуг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Вокзалы, автовокзалы, станции метро, пересадки и аэропорты создают постоянный поток людей. Поэтому рядом появляются кафе, гостиницы и сервисы, которые помогают пассажирам во время поездки.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особенно востребованы камеры хранения, службы такси, аренда транспорта и пункты обмена. Также часто работают ремонтные мастерские и связанные с поездками услуги.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пассажиропоток и удобнее пересадка, тем выгоднее размещать дополнительные сервисы рядом с транспортным «узлом». Поэтому транспортная доступность остаётся ключевым фактором.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услуги повседневного спроса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аптеки, парикмахерские, мастерские, пункты выдачи и небольшие кафе чаще размещаются там, где люди живут и ежедневно проходят привычными маршрутами.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повседневных услуг важны короткое расстояние, заметный вход, удобный подъезд и поток прохожих. Чем проще добраться «на минуту», тем стабильнее спрос.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торговля и бытовое обслуживание образуют плотную сеть в жилых кварталах: многие услуги нужны часто и быстро, а значит, должны быть рядом с домом.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услуги и центры города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страховые компании, юридические фирмы, рекламные агентства и IT-компании тяготеют к деловым центрам и крупным офисным районам. Там проще встречаться с клиентами и партнёрами.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зонах сосредоточены управленческие структуры и развитые транспортные связи. Доступность важна не только для посетителей, но и для регулярных контактов между организациями.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деловых услуг значимы престиж района и наличие современной связи. Высокий уровень инфраструктуры помогает работать быстрее и эффективнее, особенно с корпоративными клиентами.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сервисы обычно зависят не от случайных прохожих, а от постоянных деловых потоков: консультаций, сделок, договоров и сопровождения проектов.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размещения услуг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«заметные» факторы — это спрос людей и удобство добраться до места. Остальные условия усиливают друг друга и определяют, какие услуги реально будут востребованы.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одновременно выше спрос, плотнее транспортные связи и больше кадров, поэтому услугам проще разместиться разнообразными «пятнами».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для учебной визуализации (без привязки к конкретной статистике).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 и доступность для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услуг особенно значимы равномерность охвата и близость к жилым кварталам: если один район остаётся без учреждения, нагрузка переносится на другие места. Социальные услуги рассчитаны на группы жителей.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детские сады, поликлиники, библиотеки, спортивные центры и дома культуры размещают так, чтобы дорога занимала немного времени и была безопасной. Это важно не только для детей, но и для семей.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503057"/>
            <a:ext cx="3971100" cy="2137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услуг и факторов их размещения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«главный фактор» зависит от того, кому услуга нужна и как часто ею пользуются. Чем регулярнее потребность, тем ближе место размещения к людям.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 «быстрые» услуги тяготеют к жилым районам, а редкие и сложные — к местам скопления людей, транспорта и организаций.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 географии (типовые примеры размещения услуг).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сёлах набор услуг обычно уже, но минимум для повседневной жизни стараются обеспечить рядом: магазин, почта, школа, фельдшерский пункт и бытовые сервисы. Сложные услуги чаще доступны в райцентрах.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географии: «типичный минимальный набор» для сельской местности (без единого статистического показателя).
</a:t>
            </a:r>
            <a:endParaRPr lang="en-US" sz="664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помогает закрыть базовые потребности жителей при ограниченных расстояниях и спросе.
</a:t>
            </a:r>
            <a:endParaRPr lang="en-US" sz="15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услуг: от села к крупному городу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размещения услуг по уровню сложности и частоте использования (схема)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роль услуг в экономике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доходов и городов услуги расширяются: усиливаются торговля, транспорт, образование, медицина, связь и цифровые сервисы. Это отражает переход к экономике обмена и обслуживания.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показывает, что чем выше уровень развития, тем большую долю составляют рабочие места в сфере услуг и обслуживании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тренда (без привязки к конкретным национальным данным).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цифровые технологии изменили географию услуг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 позволяют покупать товары без привязки к конкретному магазину рядом с домом. Это разгружает одни районы и создаёт спрос на склады, сортировочные центры и курьерскую логистику.
</a:t>
            </a:r>
            <a:endParaRPr lang="en-US" sz="704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Онлайн-банки и электронные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Онлайн-банкинг снижает необходимость личного посещения отделений. При этом возрастает роль дата-центров, безопасных каналов связи и сервисов, которые поддерживают операции клиентов в любой точке города или страны.
</a:t>
            </a:r>
            <a:endParaRPr lang="en-US" sz="65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дистанционное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 помогают искать услуги и сравнивать варианты по маршруту и времени. География смещается: часть клиентов выбирает не ближайшую точку, а удобную по транспорту и графику работы.
</a:t>
            </a:r>
            <a:endParaRPr lang="en-US" sz="679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 дистанционное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товаров связывает покупателей с производителями и поставщиками, находящимися далеко. Дистанционное обучение делает учебные сервисы менее «привязанными» к школе, сохраняя влияние транспорта и доступа в сеть.
</a:t>
            </a:r>
            <a:endParaRPr lang="en-US" sz="6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неравномерного размещения услуг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 поликлиники нужно добираться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учреждений больше: туда проще попасть после школы или работы. В небольшом посёлке за консультацией иногда приходится выезжать заранее, планируя время поездки. Неравномерность напрямую влияет на здоровье и спокойствие жителей.
</a:t>
            </a:r>
            <a:endParaRPr lang="en-US" sz="81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доступе к образованию 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крупном районе дети чаще выбирают кружки, дополнительные занятия, библиотеки и спортивные площадки. На окраинах и в удалённых населённых пунктах таких вариантов меньше, а связь часто дороже. В результате качество жизни зависит от того, где человек живёт.
</a:t>
            </a:r>
            <a:endParaRPr lang="en-US" sz="7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услуг для разных населённых пунктов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размера населённого пункта растёт не только количество услуг, но и их специализация: от базовых сервисов к банкам, музеям, вузам и медицинским учреждениям.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простую зависимость: чем больше население и спрос, тем шире «сетка» услуг и тем больше выбор у жителей.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(условные уровни на основе типологии размещения услуг).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структуре и размещении сферы услуг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включает потребительские, деловые и социальные виды, и каждая группа размещается по своим правилам. Ближе всего к людям оказываются повседневные услуги, а сложные — там, где сосредоточены кадры, транспорт и спрос. В результате география услуг заметно различается между городом и сельской местностью, центром и окраиной, традиционными и цифровыми формами обслуживания.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2026-05-11T21:13:58Z</dcterms:created>
  <dcterms:modified xsi:type="dcterms:W3CDTF">2026-05-11T21:13:58Z</dcterms:modified>
</cp:coreProperties>
</file>