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созданный руками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вокруг нас придуманы, сделаны и собраны людьми.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природы к вещам человека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дарит материалы, а человек превращает их в полезные вещи. Из дерева, камня, металла, воды и ткани рождаются дома, книги, лодки, машины и многое другое. Так труд и ум делают жизнь удобнее и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миру, созданному человеком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в которых живут люди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транспорт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большие строения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702506"/>
            <a:ext cx="486000" cy="3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80906"/>
            <a:ext cx="486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здания для жизни и знаний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учатся читать, писать, считать и узнавать новое. Здесь каждый день открываются маленькие большие открытия, а уроки помогают становиться умнее.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хранятся книги, журналы и другие материалы для чтения. Это тихое место, где можно найти знания, интересную историю и полезный совет.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сохраняют старинные предметы, чтобы люди могли увидеть прошлое. Там можно рассматривать вещи, которые рассказывают, как жили люди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вещи от идеи до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замысел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решает, какая вещь нужна и зачем она будет служить.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Изготавливают и проверяют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делают предмет, собирают его и проверяют, чтобы он был удобным и надёжным.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Выбирают материалы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подбирают дерево, металл, ткань, бумагу или другой подходящий материал.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Вещь попадает к людям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предмет упаковывают и передают людям, которые будут им пользоваться дома, в школе или на работе.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вокруг нас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0575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0587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16850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216862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547781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47793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78713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878724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209644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2209656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создают нужные вещи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и мастер кухни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не просто готовит обед — он создаёт вкусные и полезные блюда. Для этого нужны продукты, аккуратность и терпение. На кухне всё должно быть чисто, чтобы еда получилась безопасной и аппетитной.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на большой стройке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возводит дома, в которых потом живут люди. Ему помогают чертежи, инструменты и машины. Работа идёт шаг за шагом, и из груды материалов вырастает настоящее здание.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 и швея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 работает с деревом и делает столы, полки и другие предметы. Швея превращает ткань в одежду. Один трудит дерево, другая — нитки и ткань, а вместе они делают жизнь удобнее и красивее.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фабрики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это общий труд людей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научились передавать мысли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хранит знания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похожа на верного помощника: она бережно хранит истории, правила и открытия. Когда ребёнок читает, он узнаёт новое и словно отправляется в маленькое путешествие по страницам. А потом может рассказать прочитанное другим.
</a:t>
            </a:r>
            <a:endParaRPr lang="en-US" sz="1135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новые помощники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передать мысль на расстоянии, человеку помогают письмо, ручка, компьютер и телефон. Раньше люди писали письма на бумаге, а теперь часто отправляют сообщения быстро и просто. Так друзья и родные могут общаться даже далеко друг от друга.
</a:t>
            </a:r>
            <a:endParaRPr lang="en-US" sz="10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природу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86321"/>
            <a:ext cx="324000" cy="2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81" y="1553921"/>
            <a:ext cx="2025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8267" y="1553921"/>
            <a:ext cx="283500" cy="324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489" y="3012961"/>
            <a:ext cx="243000" cy="324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8736" y="3012961"/>
            <a:ext cx="313875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 удобным и безопасным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тротуарам люди идут спокойно и не мешают машинам. Это помогает детям и взрослым безопасно добираться до школы, дома и магазинов.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и сигналы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переходы, светофоры и дорожные знаки подсказывают, где можно идти и ехать. Они помогают избежать опасных ситуаций на улице.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газоны и клумбы делают воздух свежее и радуют глаз. В зелёных местах приятно гулять, отдыхать и слушать, как поют птицы.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порядок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Фонари, чистые дворы и скамейки делают город уютным вечером и днём. Когда вокруг светло и аккуратно, людям спокойнее возвращаться домой.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 отдыха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Площадки, парки и площадки для игр нужны детям и взрослым. Там можно двигаться, общаться, отдыхать и проводить время с пользой.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создают наш мир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вещей рядом с нами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вещь приходит к человеку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2911571"/>
            <a:ext cx="1566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идея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13147" y="3448469"/>
            <a:ext cx="1566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придумывает нужную вещь: для чего она нужна, какой будет и из чего её можно сделать. Так начинается путь любого предмета.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01074" y="2461986"/>
            <a:ext cx="1566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материалов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01074" y="2998885"/>
            <a:ext cx="1566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подбирают подходящие материалы. Для одних вещей нужен металл, для других — ткань, дерево, стекло или пластик.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789001" y="2012402"/>
            <a:ext cx="1566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Изготовление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89001" y="2549301"/>
            <a:ext cx="1566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создают предмет в мастерской или на заводе. Они работают внимательно, чтобы вещь получилась прочной, красивой и удобной.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76928" y="1562819"/>
            <a:ext cx="1566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Доставка и продажа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76928" y="2099717"/>
            <a:ext cx="1566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вещь упаковывают, перевозят в магазин и предлагают людям. После покупки она отправляется в дом, школу или другую нужную место.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4854" y="1113235"/>
            <a:ext cx="1566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Использование и ремонт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4854" y="1650134"/>
            <a:ext cx="1566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пользуются вещью каждый день. Если она сломалась, её иногда чинят, чтобы она служила снова и не пропадала зря.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человеку нужно придумать идею. Воображение помогает представить, какой будет будущая вещь и чем она сможет помочь людям.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труда не появятся ни дом, ни книга, ни игрушка. Люди работают вместе, стараются и доводят дело до конца.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хорошую вещь, нужны знания. Человек изучает материалы, способы работы и правила, чтобы предмет получился надёжным и удобным.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делает вещь с заботой, она служит дольше и приносит радость. Важны аккуратность, доброта и бережное отношение к природе.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рождается полезная вещь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 создан трудом людей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дорога, книга и игрушка появляются благодаря уму, труду и заботе человека. Чем бережнее мы относимся к людям и природе, тем лучше становится наш мир.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2026-05-25T16:14:13Z</dcterms:created>
  <dcterms:modified xsi:type="dcterms:W3CDTF">2026-05-25T16:14:13Z</dcterms:modified>
</cp:coreProperties>
</file>